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72" r:id="rId4"/>
    <p:sldId id="271" r:id="rId5"/>
    <p:sldId id="263" r:id="rId6"/>
    <p:sldId id="264" r:id="rId7"/>
    <p:sldId id="268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20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microsoft.com/office/2007/relationships/hdphoto" Target="../media/hdphoto5.wdp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836713"/>
            <a:ext cx="8679065" cy="1296144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800" dirty="0" smtClean="0">
                <a:solidFill>
                  <a:schemeClr val="accent5">
                    <a:lumMod val="75000"/>
                  </a:schemeClr>
                </a:solidFill>
              </a:rPr>
              <a:t>Профессия - учитель</a:t>
            </a:r>
            <a:endParaRPr lang="ru-RU" sz="4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098" name="Picture 2" descr="школьный учитель, занятие в классе, преподаватель - cкачать бесплатно  рендер Образование-Люди на Artage.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76872"/>
            <a:ext cx="4848473" cy="396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05739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404664"/>
            <a:ext cx="3744416" cy="6264696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Важнее нет профессии учитель!</a:t>
            </a:r>
          </a:p>
          <a:p>
            <a:pPr marL="45720" indent="0">
              <a:buNone/>
            </a:pP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Ведь он истоком в жизни к нам приходит!</a:t>
            </a:r>
          </a:p>
          <a:p>
            <a:pPr marL="45720" indent="0">
              <a:buNone/>
            </a:pP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Он, для ребёнка, больше чем родитель,</a:t>
            </a:r>
          </a:p>
          <a:p>
            <a:pPr marL="45720" indent="0">
              <a:buNone/>
            </a:pP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В умах детей он зёрнышки находит!</a:t>
            </a:r>
          </a:p>
          <a:p>
            <a:pPr marL="45720" indent="0">
              <a:buNone/>
            </a:pP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 </a:t>
            </a:r>
          </a:p>
          <a:p>
            <a:pPr marL="45720" indent="0">
              <a:buNone/>
            </a:pP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Профессии учитель - нет важнее,</a:t>
            </a:r>
          </a:p>
          <a:p>
            <a:pPr marL="45720" indent="0">
              <a:buNone/>
            </a:pP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Для всех, без исключения, людей.</a:t>
            </a:r>
          </a:p>
          <a:p>
            <a:pPr marL="45720" indent="0">
              <a:buNone/>
            </a:pP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И потому он продолжает быть мудрее,</a:t>
            </a:r>
          </a:p>
          <a:p>
            <a:pPr marL="45720" indent="0">
              <a:buNone/>
            </a:pP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Души кусочек отдаёт своей!</a:t>
            </a:r>
          </a:p>
          <a:p>
            <a:endParaRPr lang="ru-RU" dirty="0"/>
          </a:p>
        </p:txBody>
      </p:sp>
      <p:pic>
        <p:nvPicPr>
          <p:cNvPr id="1026" name="Picture 2" descr="Конкурс для детей Мой учител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5510" y="1340768"/>
            <a:ext cx="4826531" cy="4355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7869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345558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Учитель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28505" y="1916832"/>
            <a:ext cx="4287511" cy="460851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Учитель щедро учит нас тому,</a:t>
            </a:r>
            <a:br>
              <a:rPr lang="ru-RU" sz="28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Что очень нужно будет в жизни:</a:t>
            </a:r>
            <a:br>
              <a:rPr lang="ru-RU" sz="28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Терпенью, чтенью, счету и письму,</a:t>
            </a:r>
            <a:br>
              <a:rPr lang="ru-RU" sz="28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2800" dirty="0">
                <a:solidFill>
                  <a:schemeClr val="accent5">
                    <a:lumMod val="75000"/>
                  </a:schemeClr>
                </a:solidFill>
              </a:rPr>
              <a:t>И верности родной Отчизне.</a:t>
            </a:r>
          </a:p>
        </p:txBody>
      </p:sp>
      <p:pic>
        <p:nvPicPr>
          <p:cNvPr id="5122" name="Picture 2" descr="Мультфильм учитель с указателем: стоковые векторные изображения,  иллюстрации | Depositphoto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4" r="12924"/>
          <a:stretch/>
        </p:blipFill>
        <p:spPr bwMode="auto">
          <a:xfrm>
            <a:off x="4716016" y="836712"/>
            <a:ext cx="4052541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607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852099"/>
            <a:ext cx="7315200" cy="347472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Учителем может быть, как женщина, так и мужчина.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Рисунок 3" descr="Для учителей вводят рекомендации по ведению соцсетей. | Мир фактов (МФ) |  Яндекс Дзен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348880"/>
            <a:ext cx="4448913" cy="3426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التنمية المهنية المستدامة للمعلم ضرورة حتمية لإرتقاء بالأمم - سي إس آر مصر  | سي إس آر مصر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7" r="8493" b="8767"/>
          <a:stretch/>
        </p:blipFill>
        <p:spPr bwMode="auto">
          <a:xfrm>
            <a:off x="5148064" y="2132856"/>
            <a:ext cx="3685104" cy="438792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57201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89728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3600" dirty="0" smtClean="0">
                <a:solidFill>
                  <a:schemeClr val="accent5">
                    <a:lumMod val="75000"/>
                  </a:schemeClr>
                </a:solidFill>
              </a:rPr>
              <a:t>Рабочая форма учителя – деловой костюм</a:t>
            </a:r>
            <a:endParaRPr lang="ru-RU" sz="36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050" name="Picture 2" descr="Одежда от производител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3338811" cy="4451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деловой человек в костюме, человек клипарт, Бизнес, костюм PNG и PSD-файл  пнг для бесплатной загрузки | Мужской костюм, Костюм, Бизне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772816"/>
            <a:ext cx="4248471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179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68125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Рабочие принадлежности учителя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7174" name="Picture 6" descr="Школа набор. набор различных школьных предметов — стоковая иллюстрация |  Cute stickers, School stickers, Print stick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700808"/>
            <a:ext cx="4560441" cy="456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17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669360" cy="118531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Место работы учителя – это </a:t>
            </a:r>
          </a:p>
          <a:p>
            <a:pPr marL="45720" indent="0" algn="ctr">
              <a:buNone/>
            </a:pP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ШКОЛА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074" name="Picture 2" descr="Vektorgrafiken Здание школы с часами на крыше иллюстрации Vektorbilder  Здание школы с часами на крыше иллюстрации |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04864"/>
            <a:ext cx="7631906" cy="365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2245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475656" y="692696"/>
            <a:ext cx="6400800" cy="82527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Найди рабочую форму учителя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26" name="Picture 2" descr="Костюм полиции повседневный ПШ: производство, продажа, Описание, фото, цены  в интернет-магазине &amp;quot;Олпа&amp;quot;. Доставка по всей России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27" y="4018257"/>
            <a:ext cx="2808312" cy="247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Одежда для танцев купить с доставкой из Китая. Отзывы, фото, артикул:  l04172159029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Набор доктора детский Мега Тойс костюм доктора детский / 3 предмета  (халат-фартук, колпак, стетоскоп) — купить в интернет-магазине OZON с  быстрой доставкой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345" y="1644949"/>
            <a:ext cx="2709721" cy="3612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Одежда для танцев купить с доставкой из Китая. Отзывы, фото, артикул:  l041721590292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Attivio Костюм пожарного - купить в интернет магазине Детский Мир в Москве  и России, отзывы, цена, фото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66" y="1591023"/>
            <a:ext cx="2427234" cy="2427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Женский деловой костюм с ручной вышивкой – заказать на Ярмарке Мастеров –  8QP8RU | Костюмы, Москва | Женский деловой костюм, Деловая одежда для  женщин, Наряд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376498"/>
            <a:ext cx="1800200" cy="336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888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15616" y="692696"/>
            <a:ext cx="6400800" cy="60924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Найди лишнее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9218" name="Picture 2" descr="Демонстрационные картинки на тему: &amp;quot;Школьные принадлежности&amp;quot; для учителей и  воспитателе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70358"/>
            <a:ext cx="2309168" cy="2309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Школа Carolyn Reedom Es Westleigh Play and Learn Centre, пенал, продукты  питания, школьные принадлежности png | PNGEg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11" l="0" r="94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535019"/>
            <a:ext cx="2104175" cy="2779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6" descr="Globen Глобус Земли физико-политический (диаметр 25 см), подсветка в  магазине Ukazka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Globen Глобус Земли физико-политический (диаметр 25 см), подсветка в  магазине Ukazka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Globen Глобус Земли физико-политический (диаметр 25 см), подсветка в  магазине Ukazka.r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2" descr="Globen Глобус Земли физико-политический (диаметр 25 см), подсветка в  магазине Ukazka.ru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30" name="Picture 14" descr="Глобус евклидов, глобус, Разное, расходные материалы, глобус png | PNGWi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824562"/>
            <a:ext cx="3099974" cy="306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Купить Пистолет-шутер из пены для воды, супер пушки, детские игрушки для  детей, пляжные Пистолеты для воды, шутер для воды, случайный цвет в  интернет-магазине ModernBaby Store по цене 129.11 руб с доставкой:  характеристики,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500" b="97375" l="10000" r="86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575" y="4054339"/>
            <a:ext cx="25922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7803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82527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Найди лишнее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242" name="Picture 2" descr="принадлежности для учителей | Графические элементы PSD Бесплатная загрузка  - Pikbes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4000" l="4143" r="957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58070"/>
            <a:ext cx="2755131" cy="2755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школьные принадлежности разных цветов, рамки для школьных учителей, школьный  совет, День учителя, учитель, скачать png | Klipartz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21" b="73177" l="3708" r="966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829"/>
          <a:stretch/>
        </p:blipFill>
        <p:spPr bwMode="auto">
          <a:xfrm>
            <a:off x="1054791" y="4381547"/>
            <a:ext cx="3544428" cy="2207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Одежда от производителя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502396"/>
            <a:ext cx="1818202" cy="242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Иглы иглы для инъекций медицинского оборудования 2 5d, медицинский клипарт,  игла, впрыскивание PNG и PSD-файл пнг для бесплатной загрузки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22" r="2211" b="12500"/>
          <a:stretch/>
        </p:blipFill>
        <p:spPr bwMode="auto">
          <a:xfrm>
            <a:off x="4946821" y="4112048"/>
            <a:ext cx="3441603" cy="247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997821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194</TotalTime>
  <Words>74</Words>
  <Application>Microsoft Office PowerPoint</Application>
  <PresentationFormat>Экран (4:3)</PresentationFormat>
  <Paragraphs>20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Georgia</vt:lpstr>
      <vt:lpstr>Trebuchet MS</vt:lpstr>
      <vt:lpstr>Воздушный поток</vt:lpstr>
      <vt:lpstr>Профессия - учитель</vt:lpstr>
      <vt:lpstr>Учитель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Профессия - полицейский</dc:title>
  <dc:creator>User</dc:creator>
  <cp:lastModifiedBy>Пользователь</cp:lastModifiedBy>
  <cp:revision>24</cp:revision>
  <dcterms:created xsi:type="dcterms:W3CDTF">2021-11-02T12:04:03Z</dcterms:created>
  <dcterms:modified xsi:type="dcterms:W3CDTF">2025-10-02T18:11:25Z</dcterms:modified>
</cp:coreProperties>
</file>