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2" r:id="rId4"/>
    <p:sldId id="271" r:id="rId5"/>
    <p:sldId id="263" r:id="rId6"/>
    <p:sldId id="264" r:id="rId7"/>
    <p:sldId id="268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3"/>
            <a:ext cx="8679065" cy="12961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Профессия - учитель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школьный учитель, занятие в классе, преподаватель - cкачать бесплатно  рендер Образование-Люди на Artage.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848473" cy="396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73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3744416" cy="6264696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Важнее нет профессии учитель!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Ведь он истоком в жизни к нам приходит!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Он, для ребёнка, больше чем родитель,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В умах детей он зёрнышки находит!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Профессии учитель - нет важнее,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Для всех, без исключения, людей.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И потому он продолжает быть мудрее,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Души кусочек отдаёт своей!</a:t>
            </a:r>
          </a:p>
          <a:p>
            <a:endParaRPr lang="ru-RU" dirty="0"/>
          </a:p>
        </p:txBody>
      </p:sp>
      <p:pic>
        <p:nvPicPr>
          <p:cNvPr id="1026" name="Picture 2" descr="Конкурс для детей Мой учи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10" y="1340768"/>
            <a:ext cx="4826531" cy="435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6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34555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Учитель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505" y="1916832"/>
            <a:ext cx="4287511" cy="46085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Учитель щедро учит нас тому,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Что очень нужно будет в жизни: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Терпенью, чтенью, счету и письму,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И верности родной Отчизне.</a:t>
            </a:r>
          </a:p>
        </p:txBody>
      </p:sp>
      <p:pic>
        <p:nvPicPr>
          <p:cNvPr id="5122" name="Picture 2" descr="Мультфильм учитель с указателем: стоковые векторные изображения,  иллюстрации | Depositpho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4" r="12924"/>
          <a:stretch/>
        </p:blipFill>
        <p:spPr bwMode="auto">
          <a:xfrm>
            <a:off x="4716016" y="836712"/>
            <a:ext cx="4052541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60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852099"/>
            <a:ext cx="73152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Учителем может быть, как женщина, так и мужчина.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Для учителей вводят рекомендации по ведению соцсетей. | Мир фактов (МФ) |  Яндекс Дзен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448913" cy="342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التنمية المهنية المستدامة للمعلم ضرورة حتمية لإرتقاء بالأمم - سي إس آر مصر  | سي إس آر مصر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7" r="8493" b="8767"/>
          <a:stretch/>
        </p:blipFill>
        <p:spPr bwMode="auto">
          <a:xfrm>
            <a:off x="5148064" y="2132856"/>
            <a:ext cx="3685104" cy="4387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720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972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>Рабочая форма учителя – деловой костюм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Одежда от производит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338811" cy="445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еловой человек в костюме, человек клипарт, Бизнес, костюм PNG и PSD-файл  пнг для бесплатной загрузки | Мужской костюм, Костюм, Бизн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24847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17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Рабочие принадлежности учителя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4" name="Picture 6" descr="Школа набор. набор различных школьных предметов — стоковая иллюстрация |  Cute stickers, School stickers, Print sti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560441" cy="45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669360" cy="11853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Место работы учителя – это </a:t>
            </a:r>
          </a:p>
          <a:p>
            <a:pPr marL="45720" indent="0" algn="ctr">
              <a:buNone/>
            </a:pP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ШКОЛА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Vektorgrafiken Здание школы с часами на крыше иллюстрации Vektorbilder  Здание школы с часами на крыше иллюстрации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631906" cy="365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24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692696"/>
            <a:ext cx="6400800" cy="8252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Найди рабочую форму учителя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Костюм полиции повседневный ПШ: производство, продажа, Описание, фото, цены  в интернет-магазине &amp;quot;Олпа&amp;quot;. Доставка по всей Росс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7" y="4018257"/>
            <a:ext cx="2808312" cy="24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Одежда для танцев купить с доставкой из Китая. Отзывы, фото, артикул:  l04172159029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Набор доктора детский Мега Тойс костюм доктора детский / 3 предмета  (халат-фартук, колпак, стетоскоп) — купить в интернет-магазине OZON с  быстрой доставко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45" y="1644949"/>
            <a:ext cx="2709721" cy="36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Одежда для танцев купить с доставкой из Китая. Отзывы, фото, артикул:  l04172159029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Attivio Костюм пожарного - купить в интернет магазине Детский Мир в Москве  и России, отзывы, цена,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66" y="1591023"/>
            <a:ext cx="2427234" cy="24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Женский деловой костюм с ручной вышивкой – заказать на Ярмарке Мастеров –  8QP8RU | Костюмы, Москва | Женский деловой костюм, Деловая одежда для  женщин, Наряд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76498"/>
            <a:ext cx="1800200" cy="33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88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692696"/>
            <a:ext cx="6400800" cy="6092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Найди лишнее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8" name="Picture 2" descr="Демонстрационные картинки на тему: &amp;quot;Школьные принадлежности&amp;quot; для учителей и  воспита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0358"/>
            <a:ext cx="2309168" cy="230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Школа Carolyn Reedom Es Westleigh Play and Learn Centre, пенал, продукты  питания, школьные принадлежности png | PNGEg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11" l="0" r="9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35019"/>
            <a:ext cx="2104175" cy="27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Globen Глобус Земли физико-политический (диаметр 25 см), подсветка в  магазине Ukazk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Globen Глобус Земли физико-политический (диаметр 25 см), подсветка в  магазине Ukazka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Globen Глобус Земли физико-политический (диаметр 25 см), подсветка в  магазине Ukazka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Globen Глобус Земли физико-политический (диаметр 25 см), подсветка в  магазине Ukazka.r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0" name="Picture 14" descr="Глобус евклидов, глобус, Разное, расходные материалы, глобус png | PNGW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24562"/>
            <a:ext cx="3099974" cy="306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упить Пистолет-шутер из пены для воды, супер пушки, детские игрушки для  детей, пляжные Пистолеты для воды, шутер для воды, случайный цвет в  интернет-магазине ModernBaby Store по цене 129.11 руб с доставкой:  характеристики,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00" b="97375" l="10000" r="8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054339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0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252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Найди лишнее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42" name="Picture 2" descr="принадлежности для учителей | Графические элементы PSD Бесплатная загрузка  - Pikb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000" l="4143" r="95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58070"/>
            <a:ext cx="2755131" cy="275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школьные принадлежности разных цветов, рамки для школьных учителей, школьный  совет, День учителя, учитель, скачать png | Klipartz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1" b="73177" l="3708" r="966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829"/>
          <a:stretch/>
        </p:blipFill>
        <p:spPr bwMode="auto">
          <a:xfrm>
            <a:off x="1054791" y="4381547"/>
            <a:ext cx="3544428" cy="220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дежда от производител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02396"/>
            <a:ext cx="1818202" cy="242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Иглы иглы для инъекций медицинского оборудования 2 5d, медицинский клипарт,  игла, впрыскивание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2" r="2211" b="12500"/>
          <a:stretch/>
        </p:blipFill>
        <p:spPr bwMode="auto">
          <a:xfrm>
            <a:off x="4946821" y="4112048"/>
            <a:ext cx="3441603" cy="2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9782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194</TotalTime>
  <Words>74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Georgia</vt:lpstr>
      <vt:lpstr>Trebuchet MS</vt:lpstr>
      <vt:lpstr>Воздушный поток</vt:lpstr>
      <vt:lpstr>Профессия - учитель</vt:lpstr>
      <vt:lpstr>Учитель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- полицейский</dc:title>
  <dc:creator>User</dc:creator>
  <cp:lastModifiedBy>Пользователь</cp:lastModifiedBy>
  <cp:revision>24</cp:revision>
  <dcterms:created xsi:type="dcterms:W3CDTF">2021-11-02T12:04:03Z</dcterms:created>
  <dcterms:modified xsi:type="dcterms:W3CDTF">2025-10-02T18:11:25Z</dcterms:modified>
</cp:coreProperties>
</file>