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A080A-B216-4E08-8DFC-B58AC28AB201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CAC97-C728-45A6-BBC2-1132607BCC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37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CAC97-C728-45A6-BBC2-1132607BCCB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32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«Чудеса из камня и бронзы»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ttps://i.baraholka.com.ru/files/1/2/1276275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451" y="1252528"/>
            <a:ext cx="7245097" cy="538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15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64" y="2179949"/>
            <a:ext cx="8681799" cy="340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957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kak2z.ru/my_img/img/2015/12/08/948c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125972" cy="597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0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2" y="1412776"/>
            <a:ext cx="8797138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934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</TotalTime>
  <Words>8</Words>
  <Application>Microsoft Office PowerPoint</Application>
  <PresentationFormat>Экран (4:3)</PresentationFormat>
  <Paragraphs>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2</cp:revision>
  <dcterms:created xsi:type="dcterms:W3CDTF">2021-02-21T13:15:25Z</dcterms:created>
  <dcterms:modified xsi:type="dcterms:W3CDTF">2021-02-21T13:46:02Z</dcterms:modified>
</cp:coreProperties>
</file>