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9" r:id="rId2"/>
    <p:sldId id="257" r:id="rId3"/>
    <p:sldId id="258" r:id="rId4"/>
    <p:sldId id="262" r:id="rId5"/>
    <p:sldId id="256" r:id="rId6"/>
    <p:sldId id="261" r:id="rId7"/>
    <p:sldId id="260" r:id="rId8"/>
    <p:sldId id="263" r:id="rId9"/>
    <p:sldId id="259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139" autoAdjust="0"/>
  </p:normalViewPr>
  <p:slideViewPr>
    <p:cSldViewPr>
      <p:cViewPr varScale="1">
        <p:scale>
          <a:sx n="69" d="100"/>
          <a:sy n="69" d="100"/>
        </p:scale>
        <p:origin x="141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54E7BA4-5D5C-4EA0-81EB-855EF3DCC9F2}" type="datetimeFigureOut">
              <a:rPr lang="ru-RU" smtClean="0"/>
              <a:pPr/>
              <a:t>02.10.2025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38A1903-CED2-4E86-BB7F-2537EA0336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E7BA4-5D5C-4EA0-81EB-855EF3DCC9F2}" type="datetimeFigureOut">
              <a:rPr lang="ru-RU" smtClean="0"/>
              <a:pPr/>
              <a:t>02.10.2025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A1903-CED2-4E86-BB7F-2537EA0336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F54E7BA4-5D5C-4EA0-81EB-855EF3DCC9F2}" type="datetimeFigureOut">
              <a:rPr lang="ru-RU" smtClean="0"/>
              <a:pPr/>
              <a:t>02.10.2025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38A1903-CED2-4E86-BB7F-2537EA0336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E7BA4-5D5C-4EA0-81EB-855EF3DCC9F2}" type="datetimeFigureOut">
              <a:rPr lang="ru-RU" smtClean="0"/>
              <a:pPr/>
              <a:t>02.10.2025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A1903-CED2-4E86-BB7F-2537EA0336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54E7BA4-5D5C-4EA0-81EB-855EF3DCC9F2}" type="datetimeFigureOut">
              <a:rPr lang="ru-RU" smtClean="0"/>
              <a:pPr/>
              <a:t>02.10.2025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938A1903-CED2-4E86-BB7F-2537EA0336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E7BA4-5D5C-4EA0-81EB-855EF3DCC9F2}" type="datetimeFigureOut">
              <a:rPr lang="ru-RU" smtClean="0"/>
              <a:pPr/>
              <a:t>02.10.2025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A1903-CED2-4E86-BB7F-2537EA0336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E7BA4-5D5C-4EA0-81EB-855EF3DCC9F2}" type="datetimeFigureOut">
              <a:rPr lang="ru-RU" smtClean="0"/>
              <a:pPr/>
              <a:t>02.10.2025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A1903-CED2-4E86-BB7F-2537EA0336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E7BA4-5D5C-4EA0-81EB-855EF3DCC9F2}" type="datetimeFigureOut">
              <a:rPr lang="ru-RU" smtClean="0"/>
              <a:pPr/>
              <a:t>02.10.2025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A1903-CED2-4E86-BB7F-2537EA0336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54E7BA4-5D5C-4EA0-81EB-855EF3DCC9F2}" type="datetimeFigureOut">
              <a:rPr lang="ru-RU" smtClean="0"/>
              <a:pPr/>
              <a:t>02.10.2025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A1903-CED2-4E86-BB7F-2537EA0336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E7BA4-5D5C-4EA0-81EB-855EF3DCC9F2}" type="datetimeFigureOut">
              <a:rPr lang="ru-RU" smtClean="0"/>
              <a:pPr/>
              <a:t>02.10.2025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A1903-CED2-4E86-BB7F-2537EA0336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E7BA4-5D5C-4EA0-81EB-855EF3DCC9F2}" type="datetimeFigureOut">
              <a:rPr lang="ru-RU" smtClean="0"/>
              <a:pPr/>
              <a:t>02.10.2025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A1903-CED2-4E86-BB7F-2537EA0336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F54E7BA4-5D5C-4EA0-81EB-855EF3DCC9F2}" type="datetimeFigureOut">
              <a:rPr lang="ru-RU" smtClean="0"/>
              <a:pPr/>
              <a:t>02.10.2025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938A1903-CED2-4E86-BB7F-2537EA03362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2951" y="1412776"/>
            <a:ext cx="8640507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</a:rPr>
              <a:t>Знакомство </a:t>
            </a:r>
          </a:p>
          <a:p>
            <a:pPr algn="ctr"/>
            <a:r>
              <a:rPr lang="ru-RU" sz="5400" b="1" cap="all" dirty="0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</a:rPr>
              <a:t>с </a:t>
            </a:r>
          </a:p>
          <a:p>
            <a:pPr algn="ctr"/>
            <a:r>
              <a:rPr lang="ru-RU" sz="5400" b="1" cap="all" dirty="0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</a:rPr>
              <a:t>профессией почтальон</a:t>
            </a:r>
            <a:endParaRPr lang="ru-RU" sz="5400" b="1" cap="all" spc="0" dirty="0">
              <a:ln w="0"/>
              <a:solidFill>
                <a:srgbClr val="0070C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9" name="Picture 5" descr="C:\Users\User\Desktop\img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73560"/>
            <a:ext cx="3384376" cy="31394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1510" name="Picture 6" descr="C:\Users\User\Desktop\img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3429000"/>
            <a:ext cx="3363367" cy="316004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1511" name="Picture 7" descr="C:\Users\User\Desktop\img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188640"/>
            <a:ext cx="3456384" cy="25649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Прямоугольник 8"/>
          <p:cNvSpPr/>
          <p:nvPr/>
        </p:nvSpPr>
        <p:spPr>
          <a:xfrm>
            <a:off x="3980169" y="2996952"/>
            <a:ext cx="4840303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 снова письма, посылки, бандероли попадают на почту, где их разбирают по адресам, ставят штамп, разносят по домам.</a:t>
            </a:r>
            <a:endParaRPr lang="ru-RU" sz="2800" b="1" cap="none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7" y="188641"/>
            <a:ext cx="861602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spc="0" dirty="0" smtClean="0">
                <a:ln w="0"/>
                <a:solidFill>
                  <a:schemeClr val="accent3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А что ещё приносят нам почтальоны?</a:t>
            </a:r>
            <a:endParaRPr lang="ru-RU" sz="4000" b="1" cap="all" spc="0" dirty="0">
              <a:ln w="0"/>
              <a:solidFill>
                <a:schemeClr val="accent3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C:\Users\User\Desktop\img5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46904">
            <a:off x="405832" y="1168772"/>
            <a:ext cx="2057400" cy="2971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2531" name="Picture 3" descr="C:\Users\User\Desktop\img5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1052736"/>
            <a:ext cx="2231132" cy="28083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2534" name="Picture 6" descr="C:\Users\User\Desktop\telegramma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486230">
            <a:off x="5270017" y="4075634"/>
            <a:ext cx="3060101" cy="21710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2535" name="Picture 7" descr="C:\Users\User\Desktop\letter_lov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704429">
            <a:off x="791983" y="4256369"/>
            <a:ext cx="3396076" cy="21225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2536" name="Picture 8" descr="C:\Users\User\Desktop\russia_0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824" y="1700808"/>
            <a:ext cx="3240360" cy="236276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608" y="188641"/>
            <a:ext cx="685718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А теперь повторим то , что мы узнали</a:t>
            </a:r>
            <a:endParaRPr lang="ru-RU" sz="2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1" y="1556792"/>
            <a:ext cx="66967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Адресат -</a:t>
            </a:r>
            <a:r>
              <a:rPr lang="ru-RU" sz="3200" dirty="0" smtClean="0">
                <a:solidFill>
                  <a:srgbClr val="FFFF00"/>
                </a:solidFill>
              </a:rPr>
              <a:t> </a:t>
            </a:r>
            <a:r>
              <a:rPr lang="ru-RU" sz="3200" dirty="0" smtClean="0">
                <a:solidFill>
                  <a:srgbClr val="FF0000"/>
                </a:solidFill>
              </a:rPr>
              <a:t>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человек ,которому адресованы  почтовые отправления</a:t>
            </a:r>
            <a:endParaRPr lang="ru-RU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3608" y="4005064"/>
            <a:ext cx="51125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Отправитель-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человек, который посылает почтовые отправления</a:t>
            </a:r>
            <a:endParaRPr lang="ru-RU" sz="28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User\Desktop\00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2760224" cy="29523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3555" name="Picture 3" descr="C:\Users\User\Desktop\0_102c33_68a8996c_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188640"/>
            <a:ext cx="3024336" cy="29523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3556" name="Picture 4" descr="C:\Users\User\Desktop\148405_603x3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144016"/>
            <a:ext cx="2627784" cy="299695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3557" name="Picture 5" descr="C:\Users\User\Desktop\maxresdefaul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3284984"/>
            <a:ext cx="4032448" cy="33843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3558" name="Picture 6" descr="C:\Users\User\Desktop\bi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9992" y="3284984"/>
            <a:ext cx="4464496" cy="33843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404664"/>
            <a:ext cx="6768752" cy="50167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Честь и слава почтальонам,</a:t>
            </a:r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/>
            </a:r>
            <a:b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sz="4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Утомлённым, запылённым,</a:t>
            </a:r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/>
            </a:r>
            <a:b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sz="4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Слава честным почтальонам</a:t>
            </a:r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/>
            </a:r>
            <a:b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sz="4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 толстой сумкой на ремне!</a:t>
            </a:r>
          </a:p>
        </p:txBody>
      </p:sp>
      <p:pic>
        <p:nvPicPr>
          <p:cNvPr id="24578" name="Picture 2" descr="C:\Users\User\Desktop\AB09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1728192" cy="23762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4579" name="Picture 3" descr="C:\Users\User\Desktop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5990" y="4221088"/>
            <a:ext cx="2178498" cy="249478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23528" y="260648"/>
            <a:ext cx="4248472" cy="482453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Кто стучится в дверь ко мне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С толстой сумкой на ремне,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С цифрой 5 на медной бляшке,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В синей форменной фуражке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?</a:t>
            </a:r>
          </a:p>
        </p:txBody>
      </p:sp>
      <p:pic>
        <p:nvPicPr>
          <p:cNvPr id="13314" name="Picture 2" descr="Картинки по запросу почтальо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2852936"/>
            <a:ext cx="3779912" cy="39330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2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Скругленный прямоугольник 9"/>
          <p:cNvSpPr/>
          <p:nvPr/>
        </p:nvSpPr>
        <p:spPr>
          <a:xfrm>
            <a:off x="5004048" y="188640"/>
            <a:ext cx="4139952" cy="25202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Это он,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Это он,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Ленинградский почтальон.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phototopic.ru/uploads/posts/2013-07/1372707900_sss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4644008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5076056" y="548680"/>
            <a:ext cx="3024336" cy="26776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 него сегодня много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Писем в сумке на боку,-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 Ташкента, Таганрога,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 Тамбова и Баку.</a:t>
            </a:r>
          </a:p>
        </p:txBody>
      </p:sp>
      <p:pic>
        <p:nvPicPr>
          <p:cNvPr id="15364" name="Picture 4" descr="http://baursak.info/pictures08/055_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429000"/>
            <a:ext cx="4176464" cy="32889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TextBox 7"/>
          <p:cNvSpPr txBox="1"/>
          <p:nvPr/>
        </p:nvSpPr>
        <p:spPr>
          <a:xfrm>
            <a:off x="7668344" y="6237312"/>
            <a:ext cx="1152128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179512" y="0"/>
            <a:ext cx="3960440" cy="381642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67544" y="332656"/>
            <a:ext cx="331236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В семь часов он начал дело,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В десять сумка похудела,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А к двенадцати часам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Всё разнёс по адресам.</a:t>
            </a:r>
          </a:p>
        </p:txBody>
      </p:sp>
      <p:pic>
        <p:nvPicPr>
          <p:cNvPr id="17410" name="Picture 2" descr="Картинки по запросу час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933056"/>
            <a:ext cx="3168352" cy="27809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7412" name="AutoShape 4" descr="Картинки по запросу 10 часо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4" name="AutoShape 6" descr="Картинки по запросу 10 часо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15" name="Picture 7" descr="C:\Users\User\Desktop\imgr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3717032"/>
            <a:ext cx="3240360" cy="30243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7416" name="Picture 8" descr="C:\Users\User\Desktop\imag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188640"/>
            <a:ext cx="3672408" cy="33123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C:\Users\User\Desktop\10-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27984" cy="685799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4341" name="Picture 5" descr="Картинки по запросу почтовый голуб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0"/>
            <a:ext cx="4248472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4032448" cy="28803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Письмо само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Никуда не пойдёт,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 в ящик его опусти -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Оно пробежит,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Пролетит,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Проплывёт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Тысячи вёрст пути.</a:t>
            </a:r>
          </a:p>
        </p:txBody>
      </p:sp>
      <p:pic>
        <p:nvPicPr>
          <p:cNvPr id="18434" name="Picture 2" descr="http://player.myshared.ru/1070061/data/images/img2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5" y="476672"/>
            <a:ext cx="4473496" cy="43924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8435" name="Picture 3" descr="C:\Users\User\Desktop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068960"/>
            <a:ext cx="3816423" cy="35283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AutoShape 3" descr="Картинки по запросу конвер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60" name="Picture 4" descr="C:\Users\User\Desktop\imgr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3686548" cy="197717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211960" y="548680"/>
            <a:ext cx="3816424" cy="313932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Только в конверте лист бумаги станет письмом, посылка -посылкой, бандероль - бандеролью. А на конверте, посылке, бандероли должны быть написаны адрес получателя и адрес отправителя, обязательно почтовая марка и индекс страны, куда направляется письмо, посылка , бандероль.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9461" name="Picture 5" descr="C:\Users\User\Desktop\imgr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769262">
            <a:off x="674719" y="2572689"/>
            <a:ext cx="3672408" cy="29523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9462" name="Picture 6" descr="C:\Users\User\Desktop\imgr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987421">
            <a:off x="4708092" y="3967546"/>
            <a:ext cx="3600400" cy="25202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C:\Users\User\Desktop\8028256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08" y="0"/>
            <a:ext cx="4499992" cy="48691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6388" name="Picture 4" descr="C:\Users\User\Desktop\0_686ac_151d3aa5_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0"/>
            <a:ext cx="4392488" cy="48691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TextBox 6"/>
          <p:cNvSpPr txBox="1"/>
          <p:nvPr/>
        </p:nvSpPr>
        <p:spPr>
          <a:xfrm>
            <a:off x="899592" y="4941168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</a:rPr>
              <a:t>Письма и посылки раскладываются по адресам</a:t>
            </a:r>
            <a:endParaRPr lang="ru-RU" sz="36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 descr="C:\Users\User\Desktop\f1a2ece718871882358c28a10cd519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2736304" cy="1800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482" name="Picture 2" descr="C:\Users\User\Desktop\dop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144016"/>
            <a:ext cx="2736304" cy="19168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483" name="Picture 3" descr="C:\Users\User\Desktop\aW1nLWZvdGtpLnlhbmRleC5ydS9nZXQvMzgxMi92bDEwdHN6LjYvMF8zZGM2OF9lYzIxOWZiMl9MLmpwZw==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144016"/>
            <a:ext cx="2784311" cy="19168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484" name="Picture 4" descr="C:\Users\User\Desktop\55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2276872"/>
            <a:ext cx="2736304" cy="20162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485" name="Picture 5" descr="C:\Users\User\Desktop\183-1-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848" y="2276872"/>
            <a:ext cx="2736304" cy="20162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486" name="Picture 6" descr="C:\Users\User\Desktop\era-pochtovyx-karet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76056" y="4509120"/>
            <a:ext cx="3888432" cy="23042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487" name="Picture 7" descr="C:\Users\User\Desktop\Оленья-ферма-«Северный-олень»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0" y="4509119"/>
            <a:ext cx="4176464" cy="230425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488" name="Picture 8" descr="C:\Users\User\Desktop\1109998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56176" y="2276872"/>
            <a:ext cx="2808312" cy="20162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159</TotalTime>
  <Words>137</Words>
  <Application>Microsoft Office PowerPoint</Application>
  <PresentationFormat>Экран (4:3)</PresentationFormat>
  <Paragraphs>16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Times New Roman</vt:lpstr>
      <vt:lpstr>Trebuchet MS</vt:lpstr>
      <vt:lpstr>Wingdings</vt:lpstr>
      <vt:lpstr>Wingdings 2</vt:lpstr>
      <vt:lpstr>Изящная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</cp:lastModifiedBy>
  <cp:revision>19</cp:revision>
  <dcterms:created xsi:type="dcterms:W3CDTF">2015-10-25T16:05:59Z</dcterms:created>
  <dcterms:modified xsi:type="dcterms:W3CDTF">2025-10-02T17:47:22Z</dcterms:modified>
</cp:coreProperties>
</file>