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9" r:id="rId3"/>
    <p:sldId id="258" r:id="rId4"/>
    <p:sldId id="264" r:id="rId5"/>
    <p:sldId id="270" r:id="rId6"/>
    <p:sldId id="259" r:id="rId7"/>
    <p:sldId id="257" r:id="rId8"/>
    <p:sldId id="271" r:id="rId9"/>
    <p:sldId id="260" r:id="rId10"/>
    <p:sldId id="261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3A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30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467F21-5F50-423F-AE6D-7CACCC5E9636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A467F21-5F50-423F-AE6D-7CACCC5E9636}" type="datetimeFigureOut">
              <a:rPr lang="ru-RU" smtClean="0"/>
              <a:pPr/>
              <a:t>19.02.2025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32DD329-2577-41ED-B5B0-5E2397984F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848872" cy="1584176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ВОЕННЫЕ ПРОФЕССИИ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AutoShape 2" descr="https://kuyb-rdk.rnd.muzkult.ru/media/2023/10/20/1333988916/2023-10-20_11-32-0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9976" y="2204864"/>
            <a:ext cx="5760638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508104" y="3501008"/>
            <a:ext cx="3312367" cy="252028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Подводник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700" dirty="0" smtClean="0">
                <a:solidFill>
                  <a:srgbClr val="002060"/>
                </a:solidFill>
              </a:rPr>
              <a:t>Вот дивная картина -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Выходит из глубин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Стальная субмарина,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Как будто бы дельфин!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Подводники в ней служат -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Они и там, и тут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Под водной гладью кружат,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Границу берегут!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3" name="Picture 3" descr="C:\Documents and Settings\Root\Рабочий стол\к презентации 23 февраля\U212A-Submarine-italian-navy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32656"/>
            <a:ext cx="4143003" cy="29569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124" name="Picture 4" descr="C:\Documents and Settings\Root\Рабочий стол\к презентации 23 февраля\valery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078" y="3280666"/>
            <a:ext cx="4536504" cy="33637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3924598" cy="2639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Root\Рабочий стол\к презентации 23 февраля\buk_m1_2_9m317_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95536" y="1196752"/>
            <a:ext cx="3456384" cy="34362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99592" y="476672"/>
            <a:ext cx="7787688" cy="1452130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В Армии служат военные и других профессий, например: ракетчики, артиллеристы, радисты.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100" name="Picture 4" descr="C:\Documents and Settings\Root\Рабочий стол\к презентации 23 февраля\14651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3356992"/>
            <a:ext cx="4652185" cy="30394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redate.ru/wp-content/uploads/2015/08/12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4955843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7.hidemyass.com/ip-1/encoded/Oi8vYXJ1LnR2L3NpdGVzL2RlZmF1bHQvZmlsZXMvc3R5bGVzL2FydGljbGVfaWxsdXN0cmF0aW9uL3B1YmxpYy9jcmltZWEuanBnP2l0b2s9SVBIUnNuY00%3D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99792" y="3356992"/>
            <a:ext cx="5256584" cy="30038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96136" y="883857"/>
            <a:ext cx="2952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Сухопутные войска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15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Root\Рабочий стол\к презентации 23 февраля\1285324294_basa-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23528" y="3284984"/>
            <a:ext cx="4320480" cy="2880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76056" y="3501008"/>
            <a:ext cx="3744416" cy="280831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Танкист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dirty="0" smtClean="0">
                <a:solidFill>
                  <a:srgbClr val="002060"/>
                </a:solidFill>
              </a:rPr>
              <a:t>Везде, как будто вездеход,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На гусеницах  танк пройдет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Ствол орудийный впереди,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Опасно, враг, не подходи!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Танк прочной защищен броней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И сможет встретить бой!</a:t>
            </a:r>
            <a:br>
              <a:rPr lang="ru-RU" sz="1600" dirty="0" smtClean="0">
                <a:solidFill>
                  <a:srgbClr val="002060"/>
                </a:solidFill>
              </a:rPr>
            </a:b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2052" name="Picture 4" descr="C:\Documents and Settings\Root\Рабочий стол\к презентации 23 февраля\2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476672"/>
            <a:ext cx="4262832" cy="26429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Root\Рабочий стол\к презентации 23 февраля\707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35611" y="3140968"/>
            <a:ext cx="2520279" cy="3402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4008" y="3645024"/>
            <a:ext cx="3960440" cy="2448272"/>
          </a:xfrm>
        </p:spPr>
        <p:txBody>
          <a:bodyPr>
            <a:normAutofit/>
          </a:bodyPr>
          <a:lstStyle/>
          <a:p>
            <a:r>
              <a:rPr lang="ru-RU" sz="1900" b="1" dirty="0" smtClean="0">
                <a:solidFill>
                  <a:schemeClr val="tx1"/>
                </a:solidFill>
              </a:rPr>
              <a:t>ПОГРАНИЧНИК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</a:rPr>
              <a:t>    Застава, застава, страны бастион.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Врага остановит надёжный заслон.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И ночью и днём, на морозе и в град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Здесь службу несёт пограничный отряд.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Шагают солдаты, всё видят вокруг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А с ними овчарка, их преданный друг.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А если лазутчик в наш край проползёт,</a:t>
            </a:r>
            <a:br>
              <a:rPr lang="ru-RU" sz="1400" b="1" dirty="0" smtClean="0">
                <a:solidFill>
                  <a:srgbClr val="002060"/>
                </a:solidFill>
              </a:rPr>
            </a:br>
            <a:r>
              <a:rPr lang="ru-RU" sz="1400" b="1" dirty="0" smtClean="0">
                <a:solidFill>
                  <a:srgbClr val="002060"/>
                </a:solidFill>
              </a:rPr>
              <a:t>Овчарка его непременной найдёт.</a:t>
            </a:r>
            <a:endParaRPr lang="ru-RU" sz="1400" b="1" dirty="0">
              <a:solidFill>
                <a:srgbClr val="002060"/>
              </a:solidFill>
            </a:endParaRPr>
          </a:p>
        </p:txBody>
      </p:sp>
      <p:pic>
        <p:nvPicPr>
          <p:cNvPr id="1028" name="Picture 4" descr="C:\Documents and Settings\Root\Рабочий стол\к презентации 23 февраля\1847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404664"/>
            <a:ext cx="3350740" cy="25130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C:\Documents and Settings\Root\Рабочий стол\к презентации 23 февраля\0916c026c9004a62c90278e9a0d819d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3856415" cy="24655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1412776"/>
            <a:ext cx="39243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</a:t>
            </a:r>
          </a:p>
          <a:p>
            <a:pPr lvl="0"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воздушные силы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079" y="4077072"/>
            <a:ext cx="3567542" cy="2317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73318"/>
            <a:ext cx="4505325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960" y="3531443"/>
            <a:ext cx="4657725" cy="316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209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4.s1.flirtic.com/photos/1/4/0/14071926179.jpg?c=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3528392" cy="30652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107504" y="3645024"/>
            <a:ext cx="3024336" cy="252028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Летчик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700" dirty="0" smtClean="0">
                <a:solidFill>
                  <a:srgbClr val="002060"/>
                </a:solidFill>
              </a:rPr>
              <a:t>Он металлическую птицу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Поднимет в облака.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Теперь воздушная граница</a:t>
            </a:r>
            <a:br>
              <a:rPr lang="ru-RU" sz="1700" dirty="0" smtClean="0">
                <a:solidFill>
                  <a:srgbClr val="002060"/>
                </a:solidFill>
              </a:rPr>
            </a:br>
            <a:r>
              <a:rPr lang="ru-RU" sz="1700" dirty="0" smtClean="0">
                <a:solidFill>
                  <a:srgbClr val="002060"/>
                </a:solidFill>
              </a:rPr>
              <a:t>Надежна и крепка!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6" name="Picture 8" descr="http://www.wwalls.ru/download.php?file=201210/1920x1080/wwalls.ru-36906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49029" y="3356992"/>
            <a:ext cx="5159169" cy="3212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Documents and Settings\Root\Рабочий стол\к презентации 23 февраля\mp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79512" y="3573016"/>
            <a:ext cx="5325703" cy="30417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5292080" y="4005064"/>
            <a:ext cx="3168352" cy="2232248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Десантник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900" dirty="0" smtClean="0">
                <a:solidFill>
                  <a:srgbClr val="002060"/>
                </a:solidFill>
              </a:rPr>
              <a:t>Десантники в минуты</a:t>
            </a:r>
            <a:br>
              <a:rPr lang="ru-RU" sz="1900" dirty="0" smtClean="0">
                <a:solidFill>
                  <a:srgbClr val="002060"/>
                </a:solidFill>
              </a:rPr>
            </a:br>
            <a:r>
              <a:rPr lang="ru-RU" sz="1900" dirty="0" smtClean="0">
                <a:solidFill>
                  <a:srgbClr val="002060"/>
                </a:solidFill>
              </a:rPr>
              <a:t>Спускаются с небес.</a:t>
            </a:r>
            <a:br>
              <a:rPr lang="ru-RU" sz="1900" dirty="0" smtClean="0">
                <a:solidFill>
                  <a:srgbClr val="002060"/>
                </a:solidFill>
              </a:rPr>
            </a:br>
            <a:r>
              <a:rPr lang="ru-RU" sz="1900" dirty="0" smtClean="0">
                <a:solidFill>
                  <a:srgbClr val="002060"/>
                </a:solidFill>
              </a:rPr>
              <a:t>Распутав парашюты,</a:t>
            </a:r>
            <a:br>
              <a:rPr lang="ru-RU" sz="1900" dirty="0" smtClean="0">
                <a:solidFill>
                  <a:srgbClr val="002060"/>
                </a:solidFill>
              </a:rPr>
            </a:br>
            <a:r>
              <a:rPr lang="ru-RU" sz="1900" dirty="0" smtClean="0">
                <a:solidFill>
                  <a:srgbClr val="002060"/>
                </a:solidFill>
              </a:rPr>
              <a:t>Прочешут темный лес,</a:t>
            </a:r>
            <a:br>
              <a:rPr lang="ru-RU" sz="1900" dirty="0" smtClean="0">
                <a:solidFill>
                  <a:srgbClr val="002060"/>
                </a:solidFill>
              </a:rPr>
            </a:br>
            <a:r>
              <a:rPr lang="ru-RU" sz="1900" dirty="0" smtClean="0">
                <a:solidFill>
                  <a:srgbClr val="002060"/>
                </a:solidFill>
              </a:rPr>
              <a:t>Овраги, горы и луга.</a:t>
            </a:r>
            <a:br>
              <a:rPr lang="ru-RU" sz="1900" dirty="0" smtClean="0">
                <a:solidFill>
                  <a:srgbClr val="002060"/>
                </a:solidFill>
              </a:rPr>
            </a:br>
            <a:r>
              <a:rPr lang="ru-RU" sz="1900" dirty="0" smtClean="0">
                <a:solidFill>
                  <a:srgbClr val="002060"/>
                </a:solidFill>
              </a:rPr>
              <a:t>Найдут опасного врага.</a:t>
            </a:r>
            <a:endParaRPr lang="ru-RU" sz="1900" dirty="0">
              <a:solidFill>
                <a:srgbClr val="002060"/>
              </a:solidFill>
            </a:endParaRPr>
          </a:p>
        </p:txBody>
      </p:sp>
      <p:pic>
        <p:nvPicPr>
          <p:cNvPr id="1028" name="Picture 4" descr="C:\Documents and Settings\Root\Рабочий стол\к презентации 23 февраля\426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32656"/>
            <a:ext cx="4168885" cy="31683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voentorg-spb.ru/published/publicdata/B1324431/attachments/SC/products_pictures/tihookean1_en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3960440" cy="29686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.melkon.lv/wp-content/uploads/2014/10/865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3427869"/>
            <a:ext cx="5369672" cy="28918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88024" y="1574794"/>
            <a:ext cx="4032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</a:t>
            </a:r>
          </a:p>
          <a:p>
            <a:pPr lvl="0"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морские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силы</a:t>
            </a:r>
          </a:p>
        </p:txBody>
      </p:sp>
    </p:spTree>
    <p:extLst>
      <p:ext uri="{BB962C8B-B14F-4D97-AF65-F5344CB8AC3E}">
        <p14:creationId xmlns:p14="http://schemas.microsoft.com/office/powerpoint/2010/main" val="328702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292080" y="3492482"/>
            <a:ext cx="3600400" cy="310486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Моряк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600" dirty="0" smtClean="0">
                <a:solidFill>
                  <a:srgbClr val="002060"/>
                </a:solidFill>
              </a:rPr>
              <a:t>На мачте наш трехцветный флаг,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На палубе стоит моряк.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И знает, что моря страны,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Границы океанов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И днем, и ночью быть должны</a:t>
            </a:r>
            <a:br>
              <a:rPr lang="ru-RU" sz="1600" dirty="0" smtClean="0">
                <a:solidFill>
                  <a:srgbClr val="002060"/>
                </a:solidFill>
              </a:rPr>
            </a:br>
            <a:r>
              <a:rPr lang="ru-RU" sz="1600" dirty="0" smtClean="0">
                <a:solidFill>
                  <a:srgbClr val="002060"/>
                </a:solidFill>
              </a:rPr>
              <a:t>Под бдительной охраной!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101" name="Picture 5" descr="C:\Documents and Settings\Root\Рабочий стол\к презентации 23 февраля\67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55976" y="255804"/>
            <a:ext cx="4396791" cy="26676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3" name="Picture 7" descr="C:\Documents and Settings\Root\Рабочий стол\к презентации 23 февраля\1233757002_134605525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793" y="2923456"/>
            <a:ext cx="4925170" cy="32834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1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4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443</TotalTime>
  <Words>40</Words>
  <Application>Microsoft Office PowerPoint</Application>
  <PresentationFormat>Экран (4:3)</PresentationFormat>
  <Paragraphs>15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ВОЕННЫЕ ПРОФЕССИИ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ВОЕННЫЕ ПРОФЕССИИ</dc:title>
  <dc:creator>Admin</dc:creator>
  <cp:lastModifiedBy>HP</cp:lastModifiedBy>
  <cp:revision>51</cp:revision>
  <dcterms:created xsi:type="dcterms:W3CDTF">2012-02-17T16:31:46Z</dcterms:created>
  <dcterms:modified xsi:type="dcterms:W3CDTF">2025-02-20T10:33:55Z</dcterms:modified>
</cp:coreProperties>
</file>