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4" autoAdjust="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75608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Златоустовская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гравюра</a:t>
            </a: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005063"/>
            <a:ext cx="2664296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628800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Гравюра на стали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русский народный художественный промысел украшения стали гравировкой;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зародился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начале 19 в. на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Урале;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украшалось боевое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оружие.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88640"/>
            <a:ext cx="7704856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 создания  Златоустовской  гравюры.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582341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Литьё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-это технологический процесс изготовления отливок, заключающийся в заполнении форм расплавленным материалом и дальнейшей обработке полученных изделий.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Ковка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 один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способов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обработки металлов давлением , при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котором инструмент оказывает многократное прерывистое воздействие на заготовку, в результате чего она, деформируясь, постепенно приобретает заданную форму и размеры.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Полировка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 придание поверхности зеркально гладкого вида путем натирания, трения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Позолота-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тонкий слой золота, наложенного на поверхность предмета.</a:t>
            </a:r>
          </a:p>
          <a:p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Гравировка-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техника нанесения изображения, орнамента, надписи и т.п. на поверхность твердых материалов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5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31" y="1556792"/>
            <a:ext cx="6678525" cy="44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9" y="260649"/>
            <a:ext cx="72522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Полировка металла и его обезжиривание зубным порошком</a:t>
            </a:r>
          </a:p>
        </p:txBody>
      </p:sp>
    </p:spTree>
    <p:extLst>
      <p:ext uri="{BB962C8B-B14F-4D97-AF65-F5344CB8AC3E}">
        <p14:creationId xmlns:p14="http://schemas.microsoft.com/office/powerpoint/2010/main" val="248016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260648"/>
            <a:ext cx="7704856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Перевод рисунка через копировальную бумагу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66" y="1772816"/>
            <a:ext cx="6379448" cy="41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5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814" y="188640"/>
            <a:ext cx="78488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Художник кисточкой наносит раствор битумного лака на скипидаре и раскрашивает им рисунок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912768" cy="453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4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456" y="188640"/>
            <a:ext cx="78488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просушивается в печи до 370 градусов две минуты, а потом вытравливается в горячем растворе медного купороса с поваренной солью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6232376" cy="403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4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81" y="594450"/>
            <a:ext cx="370149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72" y="3463882"/>
            <a:ext cx="3695641" cy="276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Ирина\Desktop\старшая группа\Фото Наш дом-Южный Урал\златоустовская гравюра\ef720044c64b4299a1a0d567c4c540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33234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старшая группа\Фото Наш дом-Южный Урал\златоустовская гравюра\1287316112qh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81" y="260648"/>
            <a:ext cx="2840832" cy="28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8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5027"/>
            <a:ext cx="3611914" cy="30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Ирина\Desktop\старшая группа\Фото Наш дом-Южный Урал\златоустовская гравюра\chasy_perevertyshi__vipch103__5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14" y="383625"/>
            <a:ext cx="3029322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старшая группа\Фото Наш дом-Южный Урал\златоустовская гравюра\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96" y="3717132"/>
            <a:ext cx="2807534" cy="28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\Desktop\старшая группа\Фото Наш дом-Южный Урал\златоустовская гравюра\397785d9628bacb767f441a59fde1e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132"/>
            <a:ext cx="2836191" cy="28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4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10" y="3497491"/>
            <a:ext cx="3312368" cy="33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00360"/>
            <a:ext cx="3326555" cy="332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Ирина\Desktop\старшая группа\Фото Наш дом-Южный Урал\златоустовская гравюра\fb656fe0128c02b40e3f343f20li--vintazh-19-vek-desertnaya-tarelka-roza-m-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94" y="200614"/>
            <a:ext cx="3767895" cy="28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23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</TotalTime>
  <Words>95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</cp:revision>
  <dcterms:created xsi:type="dcterms:W3CDTF">2021-02-23T13:08:54Z</dcterms:created>
  <dcterms:modified xsi:type="dcterms:W3CDTF">2021-03-14T12:36:00Z</dcterms:modified>
</cp:coreProperties>
</file>