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58" r:id="rId9"/>
    <p:sldId id="259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 autoAdjust="0"/>
    <p:restoredTop sz="94614" autoAdjust="0"/>
  </p:normalViewPr>
  <p:slideViewPr>
    <p:cSldViewPr>
      <p:cViewPr varScale="1">
        <p:scale>
          <a:sx n="70" d="100"/>
          <a:sy n="70" d="100"/>
        </p:scale>
        <p:origin x="-137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14.03.2021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14.03.2021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188640"/>
            <a:ext cx="7560840" cy="12003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Златоустовская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гравюра</a:t>
            </a:r>
          </a:p>
          <a:p>
            <a:pPr algn="ctr"/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5" y="4005063"/>
            <a:ext cx="2664296" cy="2448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87624" y="1628800"/>
            <a:ext cx="777686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u="sng" dirty="0">
                <a:latin typeface="Arial" panose="020B0604020202020204" pitchFamily="34" charset="0"/>
                <a:cs typeface="Arial" panose="020B0604020202020204" pitchFamily="34" charset="0"/>
              </a:rPr>
              <a:t>Гравюра на стали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- русский народный художественный промысел украшения стали гравировкой; 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зародился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 начале 19 в. на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Урале; 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первоначально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украшалось боевое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оружие.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1232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59632" y="188640"/>
            <a:ext cx="7704856" cy="1200329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Техника создания  Златоустовской  гравюры.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59632" y="1582341"/>
            <a:ext cx="7704856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u="sng" dirty="0">
                <a:latin typeface="Arial" panose="020B0604020202020204" pitchFamily="34" charset="0"/>
                <a:cs typeface="Arial" panose="020B0604020202020204" pitchFamily="34" charset="0"/>
              </a:rPr>
              <a:t>Литьё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-это технологический процесс изготовления отливок, заключающийся в заполнении форм расплавленным материалом и дальнейшей обработке полученных изделий. 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Ковка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это один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из способов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обработки металлов давлением , при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котором инструмент оказывает многократное прерывистое воздействие на заготовку, в результате чего она, деформируясь, постепенно приобретает заданную форму и размеры. 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Полировка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это придание поверхности зеркально гладкого вида путем натирания, трения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2000" i="1" u="sng" dirty="0">
                <a:latin typeface="Arial" panose="020B0604020202020204" pitchFamily="34" charset="0"/>
                <a:cs typeface="Arial" panose="020B0604020202020204" pitchFamily="34" charset="0"/>
              </a:rPr>
              <a:t>Позолота-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 тонкий слой золота, наложенного на поверхность предмета.</a:t>
            </a:r>
          </a:p>
          <a:p>
            <a:r>
              <a:rPr lang="ru-RU" sz="2000" i="1" u="sng" dirty="0">
                <a:latin typeface="Arial" panose="020B0604020202020204" pitchFamily="34" charset="0"/>
                <a:cs typeface="Arial" panose="020B0604020202020204" pitchFamily="34" charset="0"/>
              </a:rPr>
              <a:t>Гравировка-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 техника нанесения изображения, орнамента, надписи и т.п. на поверхность твердых материалов</a:t>
            </a: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4451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331" y="1556792"/>
            <a:ext cx="6678525" cy="4443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03649" y="260649"/>
            <a:ext cx="7252208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Полировка металла и его обезжиривание зубным порошком</a:t>
            </a:r>
          </a:p>
        </p:txBody>
      </p:sp>
    </p:spTree>
    <p:extLst>
      <p:ext uri="{BB962C8B-B14F-4D97-AF65-F5344CB8AC3E}">
        <p14:creationId xmlns:p14="http://schemas.microsoft.com/office/powerpoint/2010/main" val="24801666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331640" y="260648"/>
            <a:ext cx="7704856" cy="100811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Перевод рисунка через копировальную бумагу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466" y="1772816"/>
            <a:ext cx="6379448" cy="4135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7553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51814" y="188640"/>
            <a:ext cx="7848872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Художник кисточкой наносит раствор битумного лака на скипидаре и раскрашивает им рисунок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772816"/>
            <a:ext cx="6912768" cy="4535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5542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99456" y="188640"/>
            <a:ext cx="7848872" cy="12003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просушивается в печи до 370 градусов две минуты, а потом вытравливается в горячем растворе медного купороса с поваренной солью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988840"/>
            <a:ext cx="6232376" cy="403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12453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3781" y="594450"/>
            <a:ext cx="3701491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272" y="3463882"/>
            <a:ext cx="3695641" cy="2768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C:\Users\Ирина\Desktop\старшая группа\Фото Наш дом-Южный Урал\златоустовская гравюра\ef720044c64b4299a1a0d567c4c540e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429000"/>
            <a:ext cx="3323446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Ирина\Desktop\старшая группа\Фото Наш дом-Южный Урал\златоустовская гравюра\1287316112qh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0081" y="260648"/>
            <a:ext cx="2840832" cy="2838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57822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605027"/>
            <a:ext cx="3611914" cy="3089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Ирина\Desktop\старшая группа\Фото Наш дом-Южный Урал\златоустовская гравюра\chasy_perevertyshi__vipch103__5_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5114" y="383625"/>
            <a:ext cx="3029322" cy="3029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Ирина\Desktop\старшая группа\Фото Наш дом-Южный Урал\златоустовская гравюра\т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2396" y="3717132"/>
            <a:ext cx="2807534" cy="2801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Ирина\Desktop\старшая группа\Фото Наш дом-Южный Урал\златоустовская гравюра\397785d9628bacb767f441a59fde1e1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717132"/>
            <a:ext cx="2836191" cy="283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38424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1910" y="3497491"/>
            <a:ext cx="3312368" cy="333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400360"/>
            <a:ext cx="3326555" cy="3326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C:\Users\Ирина\Desktop\старшая группа\Фото Наш дом-Южный Урал\златоустовская гравюра\fb656fe0128c02b40e3f343f20li--vintazh-19-vek-desertnaya-tarelka-roza-m-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8094" y="200614"/>
            <a:ext cx="3767895" cy="2825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89237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86</TotalTime>
  <Words>95</Words>
  <Application>Microsoft Office PowerPoint</Application>
  <PresentationFormat>Экран (4:3)</PresentationFormat>
  <Paragraphs>15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Солнцестояние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</dc:creator>
  <cp:lastModifiedBy>Ирина</cp:lastModifiedBy>
  <cp:revision>7</cp:revision>
  <dcterms:created xsi:type="dcterms:W3CDTF">2021-02-23T13:08:54Z</dcterms:created>
  <dcterms:modified xsi:type="dcterms:W3CDTF">2021-03-14T12:36:00Z</dcterms:modified>
</cp:coreProperties>
</file>