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68" r:id="rId5"/>
    <p:sldId id="267" r:id="rId6"/>
    <p:sldId id="261" r:id="rId7"/>
    <p:sldId id="262" r:id="rId8"/>
    <p:sldId id="269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3"/>
            <a:ext cx="8679065" cy="129614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rgbClr val="002060"/>
                </a:solidFill>
              </a:rPr>
              <a:t>Профессия - полицейский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Картинка полицейский для детей на прозрачном фоне - подбор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290938" cy="429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лицейских машин. Рисунок полицейской машины в школу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34839"/>
            <a:ext cx="4778752" cy="268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573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332656"/>
            <a:ext cx="6400800" cy="347472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Найди служебную машину полицейского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Презентация &amp;quot;Тесты по правилам дорожного движения для детей 5-7 лет&amp;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3" t="26537" r="18358" b="19923"/>
          <a:stretch/>
        </p:blipFill>
        <p:spPr bwMode="auto">
          <a:xfrm>
            <a:off x="323528" y="1533944"/>
            <a:ext cx="845827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801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692696"/>
            <a:ext cx="6400800" cy="8252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Найди форму полицейского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Костюм полиции повседневный ПШ: производство, продажа, Описание, фото, цены  в интернет-магазине &amp;quot;Олпа&amp;quot;. Доставка по всей Росси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75" y="1628800"/>
            <a:ext cx="2808312" cy="247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Одежда для танцев купить с доставкой из Китая. Отзывы, фото, артикул:  l0417215902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Набор доктора детский Мега Тойс костюм доктора детский / 3 предмета  (халат-фартук, колпак, стетоскоп) — купить в интернет-магазине OZON с  быстрой доставко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345" y="1644949"/>
            <a:ext cx="2709721" cy="361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Одежда для танцев купить с доставкой из Китая. Отзывы, фото, артикул:  l04172159029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Attivio Костюм пожарного - купить в интернет магазине Детский Мир в Москве  и России, отзывы, цена,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21088"/>
            <a:ext cx="2427234" cy="242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Женский деловой костюм с ручной вышивкой – заказать на Ярмарке Мастеров –  8QP8RU | Костюмы, Москва | Женский деловой костюм, Деловая одежда для  женщин, Наряд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76498"/>
            <a:ext cx="1800200" cy="336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76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44008" y="836712"/>
            <a:ext cx="3744416" cy="489654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>
                <a:solidFill>
                  <a:srgbClr val="002060"/>
                </a:solidFill>
              </a:rPr>
              <a:t>Полицейский защищает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Нашу честь и наш покой,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И на службу заступает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В час дневной и в час ночной.</a:t>
            </a:r>
          </a:p>
        </p:txBody>
      </p:sp>
      <p:pic>
        <p:nvPicPr>
          <p:cNvPr id="2050" name="Picture 2" descr="Тайная жизнь &amp;quot;дяди милиционера&amp;quot; | Заметки_не_писателя | Яндекс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4275600" cy="525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2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64704"/>
            <a:ext cx="5112568" cy="50405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Кто на страже днем и ночью</a:t>
            </a:r>
          </a:p>
          <a:p>
            <a:pPr marL="4572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Ловит тех, кто грабить хочет?</a:t>
            </a:r>
          </a:p>
          <a:p>
            <a:pPr marL="4572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С пистолетом кто в руке,</a:t>
            </a:r>
          </a:p>
          <a:p>
            <a:pPr marL="4572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С верным псом на поводке?</a:t>
            </a:r>
          </a:p>
          <a:p>
            <a:endParaRPr lang="ru-RU" dirty="0"/>
          </a:p>
        </p:txBody>
      </p:sp>
      <p:pic>
        <p:nvPicPr>
          <p:cNvPr id="3076" name="Picture 4" descr="Милый маленький малыш мальчик путать с вопросительным знаком | Премиум 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36376"/>
            <a:ext cx="3723506" cy="372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27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88024" y="332656"/>
            <a:ext cx="3763888" cy="568863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Полицейский</a:t>
            </a:r>
          </a:p>
          <a:p>
            <a:pPr marL="45720" indent="0" algn="ctr">
              <a:buNone/>
            </a:pPr>
            <a:endParaRPr lang="ru-RU" sz="800" b="1" dirty="0" smtClean="0">
              <a:solidFill>
                <a:srgbClr val="002060"/>
              </a:solidFill>
            </a:endParaRP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У него серьезный вид,</a:t>
            </a: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За порядком он следит,</a:t>
            </a: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Ясным днем, ночной порой,</a:t>
            </a: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Охраняет наш покой.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4" descr="Полицейский на светофоре - картинка №11648 | Printonic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7683"/>
            <a:ext cx="3888432" cy="595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74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340030"/>
            <a:ext cx="7245424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>
                <a:solidFill>
                  <a:srgbClr val="002060"/>
                </a:solidFill>
              </a:rPr>
              <a:t>Полицейским может быть как мужчина, так и женщина</a:t>
            </a:r>
          </a:p>
        </p:txBody>
      </p:sp>
      <p:pic>
        <p:nvPicPr>
          <p:cNvPr id="4" name="Рисунок 3" descr="Служить и защищать. офицер полиции стоит перед полицейской машиной. мужчина-охранник,  машина и офицер, полицейский, | Бесплатно векторы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b="8683"/>
          <a:stretch/>
        </p:blipFill>
        <p:spPr bwMode="auto">
          <a:xfrm>
            <a:off x="1115616" y="1700808"/>
            <a:ext cx="6768752" cy="4680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8619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27371" y="840117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400" b="1" dirty="0">
                <a:solidFill>
                  <a:srgbClr val="002060"/>
                </a:solidFill>
              </a:rPr>
              <a:t>Спец одежда полицейского</a:t>
            </a:r>
          </a:p>
        </p:txBody>
      </p:sp>
      <p:pic>
        <p:nvPicPr>
          <p:cNvPr id="4" name="Picture 10" descr="Костюм ППС Полиция летни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3" r="16126"/>
          <a:stretch/>
        </p:blipFill>
        <p:spPr bwMode="auto">
          <a:xfrm>
            <a:off x="3396988" y="2678960"/>
            <a:ext cx="2975212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Полицейская кепка: стоковые векторные изображения, иллюстрации |  Depositphot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" t="20601" r="5463" b="16899"/>
          <a:stretch/>
        </p:blipFill>
        <p:spPr bwMode="auto">
          <a:xfrm>
            <a:off x="251521" y="3068960"/>
            <a:ext cx="3551234" cy="249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Форма Летняя Для Дпс Гибдд Гаи Полиции Ткань Грета Габардин Рип-стоп  Сотрудников, Куртка, Одежда, Костюм, купить в Челябинск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4" b="12592"/>
          <a:stretch/>
        </p:blipFill>
        <p:spPr bwMode="auto">
          <a:xfrm>
            <a:off x="6228184" y="722656"/>
            <a:ext cx="2399975" cy="483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58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85217" y="404664"/>
            <a:ext cx="8064896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Рабочие принадлежности полицейского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4" name="Picture 6" descr="Игровой набор полицейского. Цена, купить Игровой набор полицейского в  Украине - в Киеве, Харькове, Днепропетровске, Одессе, Запорожье, Львове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" t="15499" b="16739"/>
          <a:stretch/>
        </p:blipFill>
        <p:spPr bwMode="auto">
          <a:xfrm>
            <a:off x="971600" y="1700808"/>
            <a:ext cx="7292130" cy="500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77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64704"/>
            <a:ext cx="8280920" cy="8252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Рабочее место и рабочая машина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Полицейские и Росгвардия регионов РФ получили новые служебные автомобили.  Обзор» в блоге «Транспорт и логистика» - Сделано у на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5134441" cy="342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олицейская Машина Напротив Полицейского Участка — стоковая векторная  графика и другие изображения на тему Полицейский участок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33968"/>
            <a:ext cx="46863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740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512511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Выполни задания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8" name="Picture 4" descr="Эти вопросы задают на собеседованиях Илон Маск, Ричард Брэнсон и Питер Ти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81" y="1484784"/>
            <a:ext cx="8352928" cy="522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29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62811" y="404664"/>
            <a:ext cx="6400800" cy="347472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Найди лишнее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Идеи на тему «Профессия, что лишнее» (11) | дошкольные игры, дошкольные  распечатки, детский с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6984776" cy="548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37532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384</TotalTime>
  <Words>82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Georgia</vt:lpstr>
      <vt:lpstr>Trebuchet MS</vt:lpstr>
      <vt:lpstr>Воздушный поток</vt:lpstr>
      <vt:lpstr>Профессия - полицейский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Выполни задания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- полицейский</dc:title>
  <dc:creator>User</dc:creator>
  <cp:lastModifiedBy>Пользователь</cp:lastModifiedBy>
  <cp:revision>16</cp:revision>
  <dcterms:created xsi:type="dcterms:W3CDTF">2021-11-02T12:04:03Z</dcterms:created>
  <dcterms:modified xsi:type="dcterms:W3CDTF">2025-10-02T17:48:02Z</dcterms:modified>
</cp:coreProperties>
</file>