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0" r:id="rId4"/>
    <p:sldId id="262" r:id="rId5"/>
    <p:sldId id="261" r:id="rId6"/>
    <p:sldId id="263" r:id="rId7"/>
    <p:sldId id="256" r:id="rId8"/>
    <p:sldId id="264" r:id="rId9"/>
    <p:sldId id="265" r:id="rId10"/>
    <p:sldId id="266" r:id="rId11"/>
    <p:sldId id="258" r:id="rId12"/>
    <p:sldId id="259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Живая и неживая природа</a:t>
            </a:r>
            <a:endParaRPr lang="ru-RU" sz="6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rebe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700"/>
            <a:ext cx="754380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Неживая природа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un_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54380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Неживая природа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571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0" y="1111179"/>
            <a:ext cx="7790990" cy="5442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Неживая природа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nejivaya-priroda-gor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990600"/>
            <a:ext cx="754380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Неживая природа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1075"/>
            <a:ext cx="7429500" cy="557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Неживая природа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grafica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3914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Неживая природа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9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33562"/>
            <a:ext cx="7902422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 «Четвертый – лишний»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3248647" cy="2381250"/>
          </a:xfrm>
          <a:prstGeom prst="rect">
            <a:avLst/>
          </a:prstGeom>
        </p:spPr>
      </p:pic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810000"/>
            <a:ext cx="3679574" cy="2455164"/>
          </a:xfrm>
          <a:prstGeom prst="rect">
            <a:avLst/>
          </a:prstGeom>
        </p:spPr>
      </p:pic>
      <p:pic>
        <p:nvPicPr>
          <p:cNvPr id="5" name="Рисунок 4" descr="1222292477_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990600"/>
            <a:ext cx="3505200" cy="2487562"/>
          </a:xfrm>
          <a:prstGeom prst="rect">
            <a:avLst/>
          </a:prstGeom>
        </p:spPr>
      </p:pic>
      <p:pic>
        <p:nvPicPr>
          <p:cNvPr id="6" name="Рисунок 5" descr="sun_g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200" y="37338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 «Четвертый – лишний»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kimuracars.com/ifiles/articles/002/50-honda-cr-z-car-of-the-year-editi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6600" y="838200"/>
            <a:ext cx="3759200" cy="2819400"/>
          </a:xfrm>
          <a:prstGeom prst="rect">
            <a:avLst/>
          </a:prstGeom>
          <a:noFill/>
        </p:spPr>
      </p:pic>
      <p:pic>
        <p:nvPicPr>
          <p:cNvPr id="2052" name="Picture 4" descr="http://papus666.narod.ru/clipart/b/bab/babochka11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7910" y="3733800"/>
            <a:ext cx="3541690" cy="2514600"/>
          </a:xfrm>
          <a:prstGeom prst="rect">
            <a:avLst/>
          </a:prstGeom>
          <a:noFill/>
        </p:spPr>
      </p:pic>
      <p:pic>
        <p:nvPicPr>
          <p:cNvPr id="9" name="Рисунок 8" descr="kamni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7800" y="1066800"/>
            <a:ext cx="3048000" cy="2286000"/>
          </a:xfrm>
          <a:prstGeom prst="rect">
            <a:avLst/>
          </a:prstGeom>
        </p:spPr>
      </p:pic>
      <p:pic>
        <p:nvPicPr>
          <p:cNvPr id="2054" name="Picture 6" descr="http://rainshoes.ru/images/shop_items/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362200" cy="270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 «Четвертый – лишний»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www.symbolsbook.ru/images/U/Ulitk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1F9FC"/>
              </a:clrFrom>
              <a:clrTo>
                <a:srgbClr val="F1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044825" cy="2283619"/>
          </a:xfrm>
          <a:prstGeom prst="rect">
            <a:avLst/>
          </a:prstGeom>
          <a:noFill/>
        </p:spPr>
      </p:pic>
      <p:pic>
        <p:nvPicPr>
          <p:cNvPr id="30724" name="Picture 4" descr="http://1brus.ru/wp-content/uploads/tipovoy-3d-proekt-doma-s-mansardo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3F9ED"/>
              </a:clrFrom>
              <a:clrTo>
                <a:srgbClr val="F3F9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971800" cy="1981200"/>
          </a:xfrm>
          <a:prstGeom prst="rect">
            <a:avLst/>
          </a:prstGeom>
          <a:noFill/>
        </p:spPr>
      </p:pic>
      <p:pic>
        <p:nvPicPr>
          <p:cNvPr id="11" name="Рисунок 10" descr="nogn2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200" y="4298064"/>
            <a:ext cx="3073612" cy="1645536"/>
          </a:xfrm>
          <a:prstGeom prst="rect">
            <a:avLst/>
          </a:prstGeom>
        </p:spPr>
      </p:pic>
      <p:pic>
        <p:nvPicPr>
          <p:cNvPr id="9" name="Рисунок 8" descr="394347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28800" y="1295400"/>
            <a:ext cx="1676486" cy="207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62879"/>
            <a:ext cx="8492460" cy="566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 «Четвертый – лишний»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s://deti.mail.ru/pic/photolib/2012/11/15/lori-0002938596-bigwww.jpg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429000" cy="2674620"/>
          </a:xfrm>
          <a:prstGeom prst="rect">
            <a:avLst/>
          </a:prstGeom>
          <a:noFill/>
        </p:spPr>
      </p:pic>
      <p:pic>
        <p:nvPicPr>
          <p:cNvPr id="8" name="Рисунок 7" descr="0_961fc_5df40df2_ori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04183" y="4114801"/>
            <a:ext cx="2133600" cy="2133600"/>
          </a:xfrm>
          <a:prstGeom prst="rect">
            <a:avLst/>
          </a:prstGeom>
        </p:spPr>
      </p:pic>
      <p:pic>
        <p:nvPicPr>
          <p:cNvPr id="31748" name="Picture 4" descr="http://img0.liveinternet.ru/images/attach/c/7/96/545/96545340_post1916111316680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066800"/>
            <a:ext cx="3733800" cy="2390647"/>
          </a:xfrm>
          <a:prstGeom prst="rect">
            <a:avLst/>
          </a:prstGeom>
          <a:noFill/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352800"/>
            <a:ext cx="2619338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t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037"/>
          <a:stretch>
            <a:fillRect/>
          </a:stretch>
        </p:blipFill>
        <p:spPr>
          <a:xfrm>
            <a:off x="609600" y="916978"/>
            <a:ext cx="7959974" cy="556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22229247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1061884"/>
            <a:ext cx="7737764" cy="549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33400" y="1032013"/>
            <a:ext cx="8305800" cy="5597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320758055_bali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46457" y="1219200"/>
            <a:ext cx="8392743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6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7" y="1066800"/>
            <a:ext cx="871779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3959"/>
            <a:ext cx="7620000" cy="5585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Живая природа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374503926_makrofoto-vmischenko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8687"/>
            <a:ext cx="7499351" cy="5624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 Зараменских</dc:creator>
  <cp:lastModifiedBy>Полина</cp:lastModifiedBy>
  <cp:revision>5</cp:revision>
  <dcterms:created xsi:type="dcterms:W3CDTF">2016-03-14T17:42:24Z</dcterms:created>
  <dcterms:modified xsi:type="dcterms:W3CDTF">2020-05-10T10:52:46Z</dcterms:modified>
</cp:coreProperties>
</file>