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6" r:id="rId5"/>
    <p:sldId id="267" r:id="rId6"/>
    <p:sldId id="264" r:id="rId7"/>
    <p:sldId id="268" r:id="rId8"/>
    <p:sldId id="261" r:id="rId9"/>
    <p:sldId id="263" r:id="rId10"/>
    <p:sldId id="265" r:id="rId11"/>
    <p:sldId id="275" r:id="rId12"/>
    <p:sldId id="274" r:id="rId13"/>
    <p:sldId id="269" r:id="rId14"/>
    <p:sldId id="272" r:id="rId15"/>
    <p:sldId id="271" r:id="rId16"/>
    <p:sldId id="273" r:id="rId17"/>
    <p:sldId id="259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94660"/>
  </p:normalViewPr>
  <p:slideViewPr>
    <p:cSldViewPr>
      <p:cViewPr varScale="1">
        <p:scale>
          <a:sx n="68" d="100"/>
          <a:sy n="68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Ирина\Desktop\старшая группа\Фото Наш дом-Южный Урал\ЮЖНЫЙ УРАЛ\традиции южного урала\презентация гончарное дело\img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9833"/>
            <a:ext cx="8892480" cy="6658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1099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Ирина\Desktop\старшая группа\Фото Наш дом-Южный Урал\ЮЖНЫЙ УРАЛ\традиции южного урала\презентация гончарное дело\img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135" y="116632"/>
            <a:ext cx="8847727" cy="6624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7864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C:\Users\Ирина\Desktop\старшая группа\Фото Наш дом-Южный Урал\ЮЖНЫЙ УРАЛ\традиции южного урала\презентация гончарное дело\img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3345"/>
            <a:ext cx="8914397" cy="6414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0258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Ирина\Desktop\старшая группа\Фото Наш дом-Южный Урал\ЮЖНЫЙ УРАЛ\традиции южного урала\презентация гончарное дело\img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08" y="86209"/>
            <a:ext cx="8792188" cy="658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9473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 descr="C:\Users\Ирина\Desktop\старшая группа\Фото Наш дом-Южный Урал\ЮЖНЫЙ УРАЛ\традиции южного урала\презентация гончарное дело\img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76263"/>
            <a:ext cx="7620000" cy="570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9485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C:\Users\Ирина\Desktop\старшая группа\Фото Наш дом-Южный Урал\ЮЖНЫЙ УРАЛ\традиции южного урала\презентация гончарное дело\img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651" y="116632"/>
            <a:ext cx="8794740" cy="64684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190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Ирина\Desktop\старшая группа\Фото Наш дом-Южный Урал\ЮЖНЫЙ УРАЛ\традиции южного урала\презентация гончарное дело\img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70850"/>
            <a:ext cx="8709173" cy="65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5023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Ирина\Desktop\старшая группа\Фото Наш дом-Южный Урал\ЮЖНЫЙ УРАЛ\традиции южного урала\презентация гончарное дело\img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3"/>
            <a:ext cx="8816352" cy="6601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30697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Ирина\Desktop\старшая группа\Фото Наш дом-Южный Урал\ЮЖНЫЙ УРАЛ\традиции южного урала\презентация гончарное дело\img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48" y="332657"/>
            <a:ext cx="8383824" cy="6277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168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Ирина\Desktop\старшая группа\Фото Наш дом-Южный Урал\ЮЖНЫЙ УРАЛ\традиции южного урала\презентация гончарное дело\img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20472" cy="660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4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Ирина\Desktop\старшая группа\Фото Наш дом-Южный Урал\ЮЖНЫЙ УРАЛ\традиции южного урала\презентация гончарное дело\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0808"/>
            <a:ext cx="8833302" cy="6613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425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Ирина\Desktop\старшая группа\Фото Наш дом-Южный Урал\ЮЖНЫЙ УРАЛ\традиции южного урала\презентация гончарное дело\img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55832" cy="6331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13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Ирина\Desktop\старшая группа\Фото Наш дом-Южный Урал\ЮЖНЫЙ УРАЛ\традиции южного урала\презентация гончарное дело\img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1"/>
            <a:ext cx="8751555" cy="6552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711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Ирина\Desktop\старшая группа\Фото Наш дом-Южный Урал\ЮЖНЫЙ УРАЛ\традиции южного урала\презентация гончарное дело\img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05" y="188640"/>
            <a:ext cx="8792191" cy="658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87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Ирина\Desktop\старшая группа\Фото Наш дом-Южный Урал\ЮЖНЫЙ УРАЛ\традиции южного урала\презентация гончарное дело\img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56198"/>
            <a:ext cx="8496944" cy="636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8785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Ирина\Desktop\старшая группа\Фото Наш дом-Южный Урал\ЮЖНЫЙ УРАЛ\традиции южного урала\презентация гончарное дело\img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301"/>
            <a:ext cx="8900112" cy="6663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2662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Ирина\Desktop\старшая группа\Фото Наш дом-Южный Урал\ЮЖНЫЙ УРАЛ\традиции южного урала\презентация гончарное дело\img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88640"/>
            <a:ext cx="8803523" cy="6591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1735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Ирина\Desktop\старшая группа\Фото Наш дом-Южный Урал\ЮЖНЫЙ УРАЛ\традиции южного урала\презентация гончарное дело\img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39"/>
            <a:ext cx="8768025" cy="6565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683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</TotalTime>
  <Words>0</Words>
  <Application>Microsoft Office PowerPoint</Application>
  <PresentationFormat>Экран (4:3)</PresentationFormat>
  <Paragraphs>0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Яркая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Ирина</cp:lastModifiedBy>
  <cp:revision>2</cp:revision>
  <dcterms:created xsi:type="dcterms:W3CDTF">2021-02-23T12:47:39Z</dcterms:created>
  <dcterms:modified xsi:type="dcterms:W3CDTF">2021-02-23T13:06:36Z</dcterms:modified>
</cp:coreProperties>
</file>