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1" r:id="rId8"/>
    <p:sldId id="259" r:id="rId9"/>
    <p:sldId id="267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Кунгурская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керамика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0550" cy="506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6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_x00007" descr="imag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894637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4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0801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84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_x00008" descr="image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90499"/>
            <a:ext cx="6336704" cy="513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96944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глинозаготовительном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цехе из карьера глина поступает в мельницы, там перемалывается, обезвоживается, процеживается. Для разных линий производства — глина разной плотности, на формовочный станок одна, для гончарного круга другая. </a:t>
            </a:r>
          </a:p>
        </p:txBody>
      </p:sp>
    </p:spTree>
    <p:extLst>
      <p:ext uri="{BB962C8B-B14F-4D97-AF65-F5344CB8AC3E}">
        <p14:creationId xmlns:p14="http://schemas.microsoft.com/office/powerpoint/2010/main" val="402981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_x000011" descr="image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85" y="2273392"/>
            <a:ext cx="6349479" cy="424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911" y="260648"/>
            <a:ext cx="8208912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гончарном цеху на круге делаются крынки, горшки для цветов и другие предметы. На гипсовом донышке гончарного мастер распределяет глиняный калачик, вертится гончарный круг — за минуту вырастает горшок, всегда до определенной высоты. А потом ему нужно придать форму по определенным стандартам и полностью разгладить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поверхность.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60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_x000012" descr="image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26758"/>
            <a:ext cx="6912768" cy="454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80920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Огромный ассортимент изделий (горшки, блюда, жаровни и многое другое.) делаются в формовочном цехе, станков здесь десятки. Глина формуется в гипсовых формах, достать готовое изделие можно лишь через 24 часа после высыхания. Далее происходит оправление изделия: затираются все швы, поверхность разглаживается.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8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_x000013" descr="image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380312" cy="533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78497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Готовые изделия до обжига проходят через роспись. Ангоб — это белая глина с добавлением красителей. Оттенки получаются естественными, приятными глазу. Роспись ведется «грушами» и кистями.</a:t>
            </a:r>
          </a:p>
        </p:txBody>
      </p:sp>
    </p:spTree>
    <p:extLst>
      <p:ext uri="{BB962C8B-B14F-4D97-AF65-F5344CB8AC3E}">
        <p14:creationId xmlns:p14="http://schemas.microsoft.com/office/powerpoint/2010/main" val="200751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_x000014" descr="image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094" y="2204864"/>
            <a:ext cx="5238328" cy="44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44638"/>
            <a:ext cx="8424936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 росписи изделие отправляется на первый обжиг, потом покрывается глазурью и отправляется на второй обжиг, после которого рисунок проявляется во всей красе. Для напыления используется стенд с краскопультом, где краски все те же ангобы. Есть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подглазурная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роспись, которая производится между обжигами, а исключительно декоративные изделия расписываются акриловыми красками.</a:t>
            </a:r>
          </a:p>
        </p:txBody>
      </p:sp>
    </p:spTree>
    <p:extLst>
      <p:ext uri="{BB962C8B-B14F-4D97-AF65-F5344CB8AC3E}">
        <p14:creationId xmlns:p14="http://schemas.microsoft.com/office/powerpoint/2010/main" val="1940018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784976" cy="15777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59080" lvl="0"/>
            <a:r>
              <a:rPr lang="en-US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Характерной</a:t>
            </a:r>
            <a:r>
              <a:rPr lang="en-US" sz="20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особенностью</a:t>
            </a:r>
            <a:r>
              <a:rPr lang="en-US" sz="2000" spc="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изделий</a:t>
            </a:r>
            <a:r>
              <a:rPr lang="en-US" sz="200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Кунгурского</a:t>
            </a:r>
            <a:r>
              <a:rPr lang="en-US" sz="20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5" dirty="0" err="1">
                <a:latin typeface="Arial" panose="020B0604020202020204" pitchFamily="34" charset="0"/>
                <a:cs typeface="Arial" panose="020B0604020202020204" pitchFamily="34" charset="0"/>
              </a:rPr>
              <a:t>завода</a:t>
            </a:r>
            <a:r>
              <a:rPr lang="en-US" sz="2000" spc="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 err="1">
                <a:latin typeface="Arial" panose="020B0604020202020204" pitchFamily="34" charset="0"/>
                <a:cs typeface="Arial" panose="020B0604020202020204" pitchFamily="34" charset="0"/>
              </a:rPr>
              <a:t>конца</a:t>
            </a:r>
            <a:r>
              <a:rPr lang="en-US" sz="2000" spc="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2000" spc="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начала</a:t>
            </a:r>
            <a:r>
              <a:rPr lang="en-US" sz="20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2000" spc="-1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20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20" dirty="0" err="1"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  <a:r>
              <a:rPr lang="en-US" sz="2000" spc="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является</a:t>
            </a:r>
            <a:r>
              <a:rPr lang="en-US" sz="2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создание</a:t>
            </a:r>
            <a:r>
              <a:rPr lang="ru-RU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ногопредметных</a:t>
            </a:r>
            <a:r>
              <a:rPr lang="en-US" sz="20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наборов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59080" lvl="0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осуды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возможного</a:t>
            </a:r>
            <a:r>
              <a:rPr lang="en-US" sz="20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назначения,</a:t>
            </a:r>
            <a:r>
              <a:rPr lang="en-US" sz="2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богато</a:t>
            </a:r>
            <a:r>
              <a:rPr lang="ru-RU" sz="20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декорированные</a:t>
            </a:r>
            <a:r>
              <a:rPr lang="en-US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иногда</a:t>
            </a:r>
            <a:r>
              <a:rPr lang="en-US" sz="20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даже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излишне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перегруженные декором.</a:t>
            </a:r>
            <a:endParaRPr lang="ru-RU" sz="800" dirty="0">
              <a:latin typeface="Calibri"/>
              <a:ea typeface="Times New Roman"/>
              <a:cs typeface="Times New Roman"/>
            </a:endParaRPr>
          </a:p>
          <a:p>
            <a:pPr marL="259080">
              <a:lnSpc>
                <a:spcPts val="1540"/>
              </a:lnSpc>
              <a:spcBef>
                <a:spcPts val="600"/>
              </a:spcBef>
            </a:pPr>
            <a:endParaRPr lang="ru-RU" sz="1100" dirty="0"/>
          </a:p>
        </p:txBody>
      </p:sp>
      <p:pic>
        <p:nvPicPr>
          <p:cNvPr id="4098" name="_x000010" descr="image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34481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5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606814" cy="27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00002" descr="image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96" y="188640"/>
            <a:ext cx="325511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_x00004" descr="imag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51" y="3626087"/>
            <a:ext cx="3240608" cy="292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_x00005" descr="image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82" y="3406279"/>
            <a:ext cx="3386786" cy="322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3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Новый точечный рисунок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362"/>
            <a:ext cx="6637219" cy="65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74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118</TotalTime>
  <Words>262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6</cp:revision>
  <dcterms:created xsi:type="dcterms:W3CDTF">2021-03-14T14:52:30Z</dcterms:created>
  <dcterms:modified xsi:type="dcterms:W3CDTF">2021-03-14T17:01:38Z</dcterms:modified>
</cp:coreProperties>
</file>