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97" r:id="rId3"/>
    <p:sldId id="278" r:id="rId4"/>
    <p:sldId id="277" r:id="rId5"/>
    <p:sldId id="281" r:id="rId6"/>
    <p:sldId id="279" r:id="rId7"/>
    <p:sldId id="283" r:id="rId8"/>
    <p:sldId id="276" r:id="rId9"/>
    <p:sldId id="286" r:id="rId10"/>
    <p:sldId id="285" r:id="rId11"/>
    <p:sldId id="275" r:id="rId12"/>
    <p:sldId id="290" r:id="rId13"/>
    <p:sldId id="295" r:id="rId14"/>
    <p:sldId id="29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74" y="12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gif"/><Relationship Id="rId7" Type="http://schemas.openxmlformats.org/officeDocument/2006/relationships/image" Target="../media/image2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3.jpeg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gif"/><Relationship Id="rId7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0" y="0"/>
            <a:ext cx="4429124" cy="857232"/>
          </a:xfrm>
          <a:prstGeom prst="rect">
            <a:avLst/>
          </a:prstGeom>
          <a:noFill/>
        </p:spPr>
      </p:pic>
      <p:pic>
        <p:nvPicPr>
          <p:cNvPr id="3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4214810" y="0"/>
            <a:ext cx="4786346" cy="857232"/>
          </a:xfrm>
          <a:prstGeom prst="rect">
            <a:avLst/>
          </a:prstGeom>
          <a:noFill/>
        </p:spPr>
      </p:pic>
      <p:pic>
        <p:nvPicPr>
          <p:cNvPr id="4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0" y="6000768"/>
            <a:ext cx="4572000" cy="857232"/>
          </a:xfrm>
          <a:prstGeom prst="rect">
            <a:avLst/>
          </a:prstGeom>
          <a:noFill/>
        </p:spPr>
      </p:pic>
      <p:pic>
        <p:nvPicPr>
          <p:cNvPr id="5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4429124" y="6000768"/>
            <a:ext cx="4714876" cy="857232"/>
          </a:xfrm>
          <a:prstGeom prst="rect">
            <a:avLst/>
          </a:prstGeom>
          <a:noFill/>
        </p:spPr>
      </p:pic>
      <p:pic>
        <p:nvPicPr>
          <p:cNvPr id="6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 flipH="1">
            <a:off x="5679285" y="2464615"/>
            <a:ext cx="5929330" cy="1000100"/>
          </a:xfrm>
          <a:prstGeom prst="rect">
            <a:avLst/>
          </a:prstGeom>
          <a:noFill/>
        </p:spPr>
      </p:pic>
      <p:pic>
        <p:nvPicPr>
          <p:cNvPr id="7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2607523" y="3250409"/>
            <a:ext cx="5929330" cy="10001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857356" y="1700808"/>
            <a:ext cx="57864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Arial Black" pitchFamily="34" charset="0"/>
              </a:rPr>
              <a:t>Уральская домовая роспись.</a:t>
            </a:r>
            <a:endParaRPr lang="ru-RU" sz="36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428596" y="0"/>
            <a:ext cx="4714876" cy="857232"/>
          </a:xfrm>
          <a:prstGeom prst="rect">
            <a:avLst/>
          </a:prstGeom>
          <a:noFill/>
        </p:spPr>
      </p:pic>
      <p:pic>
        <p:nvPicPr>
          <p:cNvPr id="3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 flipV="1">
            <a:off x="4500562" y="0"/>
            <a:ext cx="4429156" cy="857232"/>
          </a:xfrm>
          <a:prstGeom prst="rect">
            <a:avLst/>
          </a:prstGeom>
          <a:noFill/>
        </p:spPr>
      </p:pic>
      <p:pic>
        <p:nvPicPr>
          <p:cNvPr id="4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5786454"/>
            <a:ext cx="3714776" cy="1071546"/>
          </a:xfrm>
          <a:prstGeom prst="rect">
            <a:avLst/>
          </a:prstGeom>
          <a:noFill/>
        </p:spPr>
      </p:pic>
      <p:pic>
        <p:nvPicPr>
          <p:cNvPr id="5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4429124" y="6000768"/>
            <a:ext cx="4714876" cy="857232"/>
          </a:xfrm>
          <a:prstGeom prst="rect">
            <a:avLst/>
          </a:prstGeom>
          <a:noFill/>
        </p:spPr>
      </p:pic>
      <p:pic>
        <p:nvPicPr>
          <p:cNvPr id="6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 flipH="1">
            <a:off x="6858000" y="1928818"/>
            <a:ext cx="3571900" cy="1000100"/>
          </a:xfrm>
          <a:prstGeom prst="rect">
            <a:avLst/>
          </a:prstGeom>
          <a:noFill/>
        </p:spPr>
      </p:pic>
      <p:pic>
        <p:nvPicPr>
          <p:cNvPr id="7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1285916" y="1571612"/>
            <a:ext cx="3571900" cy="1285884"/>
          </a:xfrm>
          <a:prstGeom prst="rect">
            <a:avLst/>
          </a:prstGeom>
          <a:noFill/>
        </p:spPr>
      </p:pic>
      <p:pic>
        <p:nvPicPr>
          <p:cNvPr id="8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 flipH="1" flipV="1">
            <a:off x="6929438" y="4000520"/>
            <a:ext cx="3286148" cy="1142976"/>
          </a:xfrm>
          <a:prstGeom prst="rect">
            <a:avLst/>
          </a:prstGeom>
          <a:noFill/>
        </p:spPr>
      </p:pic>
      <p:pic>
        <p:nvPicPr>
          <p:cNvPr id="9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 flipV="1">
            <a:off x="-1285916" y="4429108"/>
            <a:ext cx="3571900" cy="128588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00100" y="928671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Совушка</a:t>
            </a:r>
            <a:r>
              <a:rPr lang="ru-RU" b="1" dirty="0" smtClean="0">
                <a:solidFill>
                  <a:srgbClr val="C00000"/>
                </a:solidFill>
              </a:rPr>
              <a:t> –охранительная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функция, женское начало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1" name="Picture 7" descr="scan0002"/>
          <p:cNvPicPr>
            <a:picLocks noChangeAspect="1" noChangeArrowheads="1"/>
          </p:cNvPicPr>
          <p:nvPr/>
        </p:nvPicPr>
        <p:blipFill>
          <a:blip r:embed="rId6" cstate="email">
            <a:lum contrast="36000"/>
          </a:blip>
          <a:srcRect/>
          <a:stretch>
            <a:fillRect/>
          </a:stretch>
        </p:blipFill>
        <p:spPr bwMode="auto">
          <a:xfrm>
            <a:off x="899592" y="1916832"/>
            <a:ext cx="3297152" cy="2500330"/>
          </a:xfrm>
          <a:prstGeom prst="rect">
            <a:avLst/>
          </a:prstGeom>
          <a:noFill/>
          <a:ln w="76200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072066" y="1000108"/>
            <a:ext cx="3143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Букет (куст) – семейное дело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3" name="Picture 6" descr="scan0004"/>
          <p:cNvPicPr>
            <a:picLocks noChangeAspect="1" noChangeArrowheads="1"/>
          </p:cNvPicPr>
          <p:nvPr/>
        </p:nvPicPr>
        <p:blipFill>
          <a:blip r:embed="rId7" cstate="email">
            <a:lum bright="-20000" contrast="30000"/>
          </a:blip>
          <a:srcRect/>
          <a:stretch>
            <a:fillRect/>
          </a:stretch>
        </p:blipFill>
        <p:spPr bwMode="auto">
          <a:xfrm>
            <a:off x="4932040" y="1556792"/>
            <a:ext cx="3141910" cy="4286280"/>
          </a:xfrm>
          <a:prstGeom prst="rect">
            <a:avLst/>
          </a:prstGeom>
          <a:solidFill>
            <a:srgbClr val="CC0000"/>
          </a:solidFill>
          <a:ln w="762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428596" y="0"/>
            <a:ext cx="4714876" cy="857232"/>
          </a:xfrm>
          <a:prstGeom prst="rect">
            <a:avLst/>
          </a:prstGeom>
          <a:noFill/>
        </p:spPr>
      </p:pic>
      <p:pic>
        <p:nvPicPr>
          <p:cNvPr id="3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 flipV="1">
            <a:off x="4500562" y="0"/>
            <a:ext cx="4429156" cy="857232"/>
          </a:xfrm>
          <a:prstGeom prst="rect">
            <a:avLst/>
          </a:prstGeom>
          <a:noFill/>
        </p:spPr>
      </p:pic>
      <p:pic>
        <p:nvPicPr>
          <p:cNvPr id="4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5786454"/>
            <a:ext cx="3714776" cy="1071546"/>
          </a:xfrm>
          <a:prstGeom prst="rect">
            <a:avLst/>
          </a:prstGeom>
          <a:noFill/>
        </p:spPr>
      </p:pic>
      <p:pic>
        <p:nvPicPr>
          <p:cNvPr id="5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4429124" y="6000768"/>
            <a:ext cx="4714876" cy="857232"/>
          </a:xfrm>
          <a:prstGeom prst="rect">
            <a:avLst/>
          </a:prstGeom>
          <a:noFill/>
        </p:spPr>
      </p:pic>
      <p:pic>
        <p:nvPicPr>
          <p:cNvPr id="6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 flipH="1">
            <a:off x="6858000" y="1928818"/>
            <a:ext cx="3571900" cy="1000100"/>
          </a:xfrm>
          <a:prstGeom prst="rect">
            <a:avLst/>
          </a:prstGeom>
          <a:noFill/>
        </p:spPr>
      </p:pic>
      <p:pic>
        <p:nvPicPr>
          <p:cNvPr id="7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1285916" y="1571612"/>
            <a:ext cx="3571900" cy="1285884"/>
          </a:xfrm>
          <a:prstGeom prst="rect">
            <a:avLst/>
          </a:prstGeom>
          <a:noFill/>
        </p:spPr>
      </p:pic>
      <p:pic>
        <p:nvPicPr>
          <p:cNvPr id="8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 flipH="1" flipV="1">
            <a:off x="6929438" y="4000520"/>
            <a:ext cx="3286148" cy="1142976"/>
          </a:xfrm>
          <a:prstGeom prst="rect">
            <a:avLst/>
          </a:prstGeom>
          <a:noFill/>
        </p:spPr>
      </p:pic>
      <p:pic>
        <p:nvPicPr>
          <p:cNvPr id="9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 flipV="1">
            <a:off x="-1285916" y="4429108"/>
            <a:ext cx="3571900" cy="128588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14480" y="428605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cs typeface="Arial"/>
              </a:rPr>
              <a:t>элементы </a:t>
            </a:r>
            <a:r>
              <a:rPr lang="ru-RU" sz="2400" b="1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росписи</a:t>
            </a:r>
            <a:r>
              <a:rPr lang="ru-RU" sz="2400" b="1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cs typeface="Arial"/>
              </a:rPr>
              <a:t> цветов и листьев</a:t>
            </a:r>
            <a:endParaRPr lang="ru-RU" sz="2400" b="1" kern="10" spc="720" dirty="0">
              <a:ln w="9525">
                <a:noFill/>
                <a:round/>
                <a:headEnd/>
                <a:tailEnd/>
              </a:ln>
              <a:solidFill>
                <a:srgbClr val="3333FF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cs typeface="Arial"/>
            </a:endParaRPr>
          </a:p>
        </p:txBody>
      </p:sp>
      <p:pic>
        <p:nvPicPr>
          <p:cNvPr id="11" name="Picture 2" descr="элементы роспис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34" y="1500174"/>
            <a:ext cx="2455862" cy="3000375"/>
          </a:xfrm>
          <a:prstGeom prst="rect">
            <a:avLst/>
          </a:prstGeom>
          <a:noFill/>
          <a:ln w="76200" cmpd="tri" algn="ctr">
            <a:solidFill>
              <a:srgbClr val="FF3399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28597" y="4572008"/>
            <a:ext cx="2571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Бутоны - дети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3" name="Picture 2" descr="элементы росписи листьев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43240" y="1357298"/>
            <a:ext cx="2714625" cy="3502025"/>
          </a:xfrm>
          <a:prstGeom prst="rect">
            <a:avLst/>
          </a:prstGeom>
          <a:noFill/>
          <a:ln w="76200" cmpd="tri" algn="ctr">
            <a:solidFill>
              <a:srgbClr val="FF3399"/>
            </a:solidFill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928926" y="4929198"/>
            <a:ext cx="30003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Листья – символ урожая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5" name="Picture 3" descr="розы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72198" y="1500174"/>
            <a:ext cx="2500312" cy="3071813"/>
          </a:xfrm>
          <a:prstGeom prst="rect">
            <a:avLst/>
          </a:prstGeom>
          <a:noFill/>
          <a:ln w="76200" cmpd="tri" algn="ctr">
            <a:solidFill>
              <a:srgbClr val="FF3399"/>
            </a:solidFill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5929322" y="4714884"/>
            <a:ext cx="278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Цветы – взрослое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        поколение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428596" y="0"/>
            <a:ext cx="4714876" cy="857232"/>
          </a:xfrm>
          <a:prstGeom prst="rect">
            <a:avLst/>
          </a:prstGeom>
          <a:noFill/>
        </p:spPr>
      </p:pic>
      <p:pic>
        <p:nvPicPr>
          <p:cNvPr id="3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 flipV="1">
            <a:off x="4500562" y="0"/>
            <a:ext cx="4429156" cy="857232"/>
          </a:xfrm>
          <a:prstGeom prst="rect">
            <a:avLst/>
          </a:prstGeom>
          <a:noFill/>
        </p:spPr>
      </p:pic>
      <p:pic>
        <p:nvPicPr>
          <p:cNvPr id="4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5786454"/>
            <a:ext cx="3714776" cy="1071546"/>
          </a:xfrm>
          <a:prstGeom prst="rect">
            <a:avLst/>
          </a:prstGeom>
          <a:noFill/>
        </p:spPr>
      </p:pic>
      <p:pic>
        <p:nvPicPr>
          <p:cNvPr id="5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4429124" y="6000768"/>
            <a:ext cx="4714876" cy="857232"/>
          </a:xfrm>
          <a:prstGeom prst="rect">
            <a:avLst/>
          </a:prstGeom>
          <a:noFill/>
        </p:spPr>
      </p:pic>
      <p:pic>
        <p:nvPicPr>
          <p:cNvPr id="6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 flipH="1">
            <a:off x="6858000" y="1928818"/>
            <a:ext cx="3571900" cy="1000100"/>
          </a:xfrm>
          <a:prstGeom prst="rect">
            <a:avLst/>
          </a:prstGeom>
          <a:noFill/>
        </p:spPr>
      </p:pic>
      <p:pic>
        <p:nvPicPr>
          <p:cNvPr id="7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1285916" y="1571612"/>
            <a:ext cx="3571900" cy="1285884"/>
          </a:xfrm>
          <a:prstGeom prst="rect">
            <a:avLst/>
          </a:prstGeom>
          <a:noFill/>
        </p:spPr>
      </p:pic>
      <p:pic>
        <p:nvPicPr>
          <p:cNvPr id="8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 flipH="1" flipV="1">
            <a:off x="6929438" y="4000520"/>
            <a:ext cx="3286148" cy="1142976"/>
          </a:xfrm>
          <a:prstGeom prst="rect">
            <a:avLst/>
          </a:prstGeom>
          <a:noFill/>
        </p:spPr>
      </p:pic>
      <p:pic>
        <p:nvPicPr>
          <p:cNvPr id="9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 flipV="1">
            <a:off x="-1285916" y="4429108"/>
            <a:ext cx="3571900" cy="128588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928795" y="500042"/>
            <a:ext cx="5500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Цветы и бутоны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11" name="Picture 6" descr="scan000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14414" y="1285860"/>
            <a:ext cx="6752781" cy="4786346"/>
          </a:xfrm>
          <a:prstGeom prst="rect">
            <a:avLst/>
          </a:prstGeom>
          <a:noFill/>
          <a:ln w="76200" cmpd="tri" algn="ctr">
            <a:solidFill>
              <a:srgbClr val="FF3399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428596" y="0"/>
            <a:ext cx="4714876" cy="857232"/>
          </a:xfrm>
          <a:prstGeom prst="rect">
            <a:avLst/>
          </a:prstGeom>
          <a:noFill/>
        </p:spPr>
      </p:pic>
      <p:pic>
        <p:nvPicPr>
          <p:cNvPr id="3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 flipV="1">
            <a:off x="4500562" y="0"/>
            <a:ext cx="4429156" cy="857232"/>
          </a:xfrm>
          <a:prstGeom prst="rect">
            <a:avLst/>
          </a:prstGeom>
          <a:noFill/>
        </p:spPr>
      </p:pic>
      <p:pic>
        <p:nvPicPr>
          <p:cNvPr id="5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4429124" y="6000768"/>
            <a:ext cx="4714876" cy="857232"/>
          </a:xfrm>
          <a:prstGeom prst="rect">
            <a:avLst/>
          </a:prstGeom>
          <a:noFill/>
        </p:spPr>
      </p:pic>
      <p:pic>
        <p:nvPicPr>
          <p:cNvPr id="6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 flipH="1">
            <a:off x="6858000" y="1928818"/>
            <a:ext cx="3571900" cy="1000100"/>
          </a:xfrm>
          <a:prstGeom prst="rect">
            <a:avLst/>
          </a:prstGeom>
          <a:noFill/>
        </p:spPr>
      </p:pic>
      <p:pic>
        <p:nvPicPr>
          <p:cNvPr id="7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1285916" y="1571612"/>
            <a:ext cx="3571900" cy="1285884"/>
          </a:xfrm>
          <a:prstGeom prst="rect">
            <a:avLst/>
          </a:prstGeom>
          <a:noFill/>
        </p:spPr>
      </p:pic>
      <p:pic>
        <p:nvPicPr>
          <p:cNvPr id="8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 flipH="1" flipV="1">
            <a:off x="6929438" y="4000520"/>
            <a:ext cx="3286148" cy="1142976"/>
          </a:xfrm>
          <a:prstGeom prst="rect">
            <a:avLst/>
          </a:prstGeom>
          <a:noFill/>
        </p:spPr>
      </p:pic>
      <p:pic>
        <p:nvPicPr>
          <p:cNvPr id="9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 flipV="1">
            <a:off x="-1285916" y="4429108"/>
            <a:ext cx="3571900" cy="128588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85918" y="428604"/>
            <a:ext cx="6143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333FF"/>
                </a:solidFill>
              </a:rPr>
              <a:t>Схемы написания элементов</a:t>
            </a:r>
            <a:endParaRPr lang="ru-RU" sz="3200" b="1" dirty="0">
              <a:solidFill>
                <a:srgbClr val="3333FF"/>
              </a:solidFill>
            </a:endParaRPr>
          </a:p>
        </p:txBody>
      </p:sp>
      <p:pic>
        <p:nvPicPr>
          <p:cNvPr id="11" name="Picture 2" descr="F:\Презентация\img1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1071546"/>
            <a:ext cx="3314839" cy="4786346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2" name="Picture 1" descr="F:\Презентация\img1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4876" y="1142984"/>
            <a:ext cx="3219135" cy="464347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57224" y="5786454"/>
            <a:ext cx="3714776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8928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428596" y="0"/>
            <a:ext cx="4714876" cy="857232"/>
          </a:xfrm>
          <a:prstGeom prst="rect">
            <a:avLst/>
          </a:prstGeom>
          <a:noFill/>
        </p:spPr>
      </p:pic>
      <p:pic>
        <p:nvPicPr>
          <p:cNvPr id="3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 flipV="1">
            <a:off x="4500562" y="0"/>
            <a:ext cx="4429156" cy="857232"/>
          </a:xfrm>
          <a:prstGeom prst="rect">
            <a:avLst/>
          </a:prstGeom>
          <a:noFill/>
        </p:spPr>
      </p:pic>
      <p:pic>
        <p:nvPicPr>
          <p:cNvPr id="4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5786454"/>
            <a:ext cx="3714776" cy="1071546"/>
          </a:xfrm>
          <a:prstGeom prst="rect">
            <a:avLst/>
          </a:prstGeom>
          <a:noFill/>
        </p:spPr>
      </p:pic>
      <p:pic>
        <p:nvPicPr>
          <p:cNvPr id="5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4429124" y="6000768"/>
            <a:ext cx="4714876" cy="857232"/>
          </a:xfrm>
          <a:prstGeom prst="rect">
            <a:avLst/>
          </a:prstGeom>
          <a:noFill/>
        </p:spPr>
      </p:pic>
      <p:pic>
        <p:nvPicPr>
          <p:cNvPr id="6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 flipH="1">
            <a:off x="6858000" y="1928818"/>
            <a:ext cx="3571900" cy="1000100"/>
          </a:xfrm>
          <a:prstGeom prst="rect">
            <a:avLst/>
          </a:prstGeom>
          <a:noFill/>
        </p:spPr>
      </p:pic>
      <p:pic>
        <p:nvPicPr>
          <p:cNvPr id="7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1285916" y="1571612"/>
            <a:ext cx="3571900" cy="1285884"/>
          </a:xfrm>
          <a:prstGeom prst="rect">
            <a:avLst/>
          </a:prstGeom>
          <a:noFill/>
        </p:spPr>
      </p:pic>
      <p:pic>
        <p:nvPicPr>
          <p:cNvPr id="8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 flipH="1" flipV="1">
            <a:off x="6929438" y="4000520"/>
            <a:ext cx="3286148" cy="1142976"/>
          </a:xfrm>
          <a:prstGeom prst="rect">
            <a:avLst/>
          </a:prstGeom>
          <a:noFill/>
        </p:spPr>
      </p:pic>
      <p:pic>
        <p:nvPicPr>
          <p:cNvPr id="9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 flipV="1">
            <a:off x="-1285916" y="4429108"/>
            <a:ext cx="3571900" cy="1285884"/>
          </a:xfrm>
          <a:prstGeom prst="rect">
            <a:avLst/>
          </a:prstGeom>
          <a:noFill/>
        </p:spPr>
      </p:pic>
      <p:pic>
        <p:nvPicPr>
          <p:cNvPr id="10" name="Picture 2" descr="C:\Users\карпов\Desktop\Откр.занятие УРАЛЬСКАЯ Р,\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0298" y="500042"/>
            <a:ext cx="4857784" cy="571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ttp://sergeypolik.ru/img/all/2011/08/russkaya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3500438"/>
            <a:ext cx="1500198" cy="271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428596" y="0"/>
            <a:ext cx="4714876" cy="857232"/>
          </a:xfrm>
          <a:prstGeom prst="rect">
            <a:avLst/>
          </a:prstGeom>
          <a:noFill/>
        </p:spPr>
      </p:pic>
      <p:pic>
        <p:nvPicPr>
          <p:cNvPr id="3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 flipV="1">
            <a:off x="4500562" y="0"/>
            <a:ext cx="4429156" cy="857232"/>
          </a:xfrm>
          <a:prstGeom prst="rect">
            <a:avLst/>
          </a:prstGeom>
          <a:noFill/>
        </p:spPr>
      </p:pic>
      <p:pic>
        <p:nvPicPr>
          <p:cNvPr id="4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5786454"/>
            <a:ext cx="3714776" cy="1071546"/>
          </a:xfrm>
          <a:prstGeom prst="rect">
            <a:avLst/>
          </a:prstGeom>
          <a:noFill/>
        </p:spPr>
      </p:pic>
      <p:pic>
        <p:nvPicPr>
          <p:cNvPr id="5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4429124" y="6000768"/>
            <a:ext cx="4714876" cy="857232"/>
          </a:xfrm>
          <a:prstGeom prst="rect">
            <a:avLst/>
          </a:prstGeom>
          <a:noFill/>
        </p:spPr>
      </p:pic>
      <p:pic>
        <p:nvPicPr>
          <p:cNvPr id="6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 flipH="1">
            <a:off x="6858000" y="1928818"/>
            <a:ext cx="3571900" cy="1000100"/>
          </a:xfrm>
          <a:prstGeom prst="rect">
            <a:avLst/>
          </a:prstGeom>
          <a:noFill/>
        </p:spPr>
      </p:pic>
      <p:pic>
        <p:nvPicPr>
          <p:cNvPr id="7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1285916" y="1571612"/>
            <a:ext cx="3571900" cy="1285884"/>
          </a:xfrm>
          <a:prstGeom prst="rect">
            <a:avLst/>
          </a:prstGeom>
          <a:noFill/>
        </p:spPr>
      </p:pic>
      <p:pic>
        <p:nvPicPr>
          <p:cNvPr id="8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 flipH="1" flipV="1">
            <a:off x="6929438" y="4000520"/>
            <a:ext cx="3286148" cy="1142976"/>
          </a:xfrm>
          <a:prstGeom prst="rect">
            <a:avLst/>
          </a:prstGeom>
          <a:noFill/>
        </p:spPr>
      </p:pic>
      <p:pic>
        <p:nvPicPr>
          <p:cNvPr id="9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 flipV="1">
            <a:off x="-1285916" y="4429108"/>
            <a:ext cx="3571900" cy="128588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928926" y="500042"/>
            <a:ext cx="35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33FF"/>
                </a:solidFill>
              </a:rPr>
              <a:t>Ставни</a:t>
            </a:r>
            <a:endParaRPr lang="ru-RU" sz="3600" b="1" dirty="0">
              <a:solidFill>
                <a:srgbClr val="3333FF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71604" y="1214422"/>
            <a:ext cx="6191293" cy="4643470"/>
          </a:xfrm>
          <a:prstGeom prst="rect">
            <a:avLst/>
          </a:prstGeom>
          <a:noFill/>
          <a:ln w="76200" cmpd="tri">
            <a:solidFill>
              <a:srgbClr val="FF3399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428596" y="0"/>
            <a:ext cx="4714876" cy="857232"/>
          </a:xfrm>
          <a:prstGeom prst="rect">
            <a:avLst/>
          </a:prstGeom>
          <a:noFill/>
        </p:spPr>
      </p:pic>
      <p:pic>
        <p:nvPicPr>
          <p:cNvPr id="3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 flipV="1">
            <a:off x="4500562" y="0"/>
            <a:ext cx="4429156" cy="857232"/>
          </a:xfrm>
          <a:prstGeom prst="rect">
            <a:avLst/>
          </a:prstGeom>
          <a:noFill/>
        </p:spPr>
      </p:pic>
      <p:pic>
        <p:nvPicPr>
          <p:cNvPr id="4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5786454"/>
            <a:ext cx="3714776" cy="1071546"/>
          </a:xfrm>
          <a:prstGeom prst="rect">
            <a:avLst/>
          </a:prstGeom>
          <a:noFill/>
        </p:spPr>
      </p:pic>
      <p:pic>
        <p:nvPicPr>
          <p:cNvPr id="5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4429124" y="6000768"/>
            <a:ext cx="4714876" cy="857232"/>
          </a:xfrm>
          <a:prstGeom prst="rect">
            <a:avLst/>
          </a:prstGeom>
          <a:noFill/>
        </p:spPr>
      </p:pic>
      <p:pic>
        <p:nvPicPr>
          <p:cNvPr id="6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 flipH="1">
            <a:off x="6858000" y="1928818"/>
            <a:ext cx="3571900" cy="1000100"/>
          </a:xfrm>
          <a:prstGeom prst="rect">
            <a:avLst/>
          </a:prstGeom>
          <a:noFill/>
        </p:spPr>
      </p:pic>
      <p:pic>
        <p:nvPicPr>
          <p:cNvPr id="7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1285916" y="1571612"/>
            <a:ext cx="3571900" cy="1285884"/>
          </a:xfrm>
          <a:prstGeom prst="rect">
            <a:avLst/>
          </a:prstGeom>
          <a:noFill/>
        </p:spPr>
      </p:pic>
      <p:pic>
        <p:nvPicPr>
          <p:cNvPr id="8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 flipH="1" flipV="1">
            <a:off x="6929438" y="4000520"/>
            <a:ext cx="3286148" cy="1142976"/>
          </a:xfrm>
          <a:prstGeom prst="rect">
            <a:avLst/>
          </a:prstGeom>
          <a:noFill/>
        </p:spPr>
      </p:pic>
      <p:pic>
        <p:nvPicPr>
          <p:cNvPr id="9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 flipV="1">
            <a:off x="-1285916" y="4429108"/>
            <a:ext cx="3571900" cy="1285884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85852" y="928670"/>
            <a:ext cx="657229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428596" y="0"/>
            <a:ext cx="4714876" cy="857232"/>
          </a:xfrm>
          <a:prstGeom prst="rect">
            <a:avLst/>
          </a:prstGeom>
          <a:noFill/>
        </p:spPr>
      </p:pic>
      <p:pic>
        <p:nvPicPr>
          <p:cNvPr id="3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 flipV="1">
            <a:off x="4500562" y="0"/>
            <a:ext cx="4429156" cy="857232"/>
          </a:xfrm>
          <a:prstGeom prst="rect">
            <a:avLst/>
          </a:prstGeom>
          <a:noFill/>
        </p:spPr>
      </p:pic>
      <p:pic>
        <p:nvPicPr>
          <p:cNvPr id="4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5786454"/>
            <a:ext cx="3714776" cy="1071546"/>
          </a:xfrm>
          <a:prstGeom prst="rect">
            <a:avLst/>
          </a:prstGeom>
          <a:noFill/>
        </p:spPr>
      </p:pic>
      <p:pic>
        <p:nvPicPr>
          <p:cNvPr id="5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4429124" y="6000768"/>
            <a:ext cx="4714876" cy="857232"/>
          </a:xfrm>
          <a:prstGeom prst="rect">
            <a:avLst/>
          </a:prstGeom>
          <a:noFill/>
        </p:spPr>
      </p:pic>
      <p:pic>
        <p:nvPicPr>
          <p:cNvPr id="6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 flipH="1">
            <a:off x="6858000" y="1928818"/>
            <a:ext cx="3571900" cy="1000100"/>
          </a:xfrm>
          <a:prstGeom prst="rect">
            <a:avLst/>
          </a:prstGeom>
          <a:noFill/>
        </p:spPr>
      </p:pic>
      <p:pic>
        <p:nvPicPr>
          <p:cNvPr id="7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1285916" y="1571612"/>
            <a:ext cx="3571900" cy="1285884"/>
          </a:xfrm>
          <a:prstGeom prst="rect">
            <a:avLst/>
          </a:prstGeom>
          <a:noFill/>
        </p:spPr>
      </p:pic>
      <p:pic>
        <p:nvPicPr>
          <p:cNvPr id="8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 flipH="1" flipV="1">
            <a:off x="6929438" y="4000520"/>
            <a:ext cx="3286148" cy="1142976"/>
          </a:xfrm>
          <a:prstGeom prst="rect">
            <a:avLst/>
          </a:prstGeom>
          <a:noFill/>
        </p:spPr>
      </p:pic>
      <p:pic>
        <p:nvPicPr>
          <p:cNvPr id="9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 flipV="1">
            <a:off x="-1285916" y="4429108"/>
            <a:ext cx="3571900" cy="128588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286000" y="500043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</a:rPr>
              <a:t>«Древо жизни» –</a:t>
            </a:r>
          </a:p>
          <a:p>
            <a:pPr algn="ctr"/>
            <a:r>
              <a:rPr lang="ru-RU" sz="2800" b="1" dirty="0" smtClean="0">
                <a:solidFill>
                  <a:srgbClr val="3333FF"/>
                </a:solidFill>
              </a:rPr>
              <a:t> основной символ росписи</a:t>
            </a:r>
            <a:endParaRPr lang="ru-RU" sz="2800" b="1" dirty="0">
              <a:solidFill>
                <a:srgbClr val="3333FF"/>
              </a:solidFill>
            </a:endParaRPr>
          </a:p>
        </p:txBody>
      </p:sp>
      <p:pic>
        <p:nvPicPr>
          <p:cNvPr id="11" name="Picture 3" descr="куст в вазоне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00166" y="1571612"/>
            <a:ext cx="6432338" cy="4143404"/>
          </a:xfrm>
          <a:prstGeom prst="rect">
            <a:avLst/>
          </a:prstGeom>
          <a:noFill/>
          <a:ln w="76200" cmpd="tri" algn="ctr">
            <a:solidFill>
              <a:srgbClr val="FF3399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428596" y="0"/>
            <a:ext cx="4714876" cy="857232"/>
          </a:xfrm>
          <a:prstGeom prst="rect">
            <a:avLst/>
          </a:prstGeom>
          <a:noFill/>
        </p:spPr>
      </p:pic>
      <p:pic>
        <p:nvPicPr>
          <p:cNvPr id="3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 flipV="1">
            <a:off x="4500562" y="0"/>
            <a:ext cx="4429156" cy="857232"/>
          </a:xfrm>
          <a:prstGeom prst="rect">
            <a:avLst/>
          </a:prstGeom>
          <a:noFill/>
        </p:spPr>
      </p:pic>
      <p:pic>
        <p:nvPicPr>
          <p:cNvPr id="4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5786454"/>
            <a:ext cx="3714776" cy="1071546"/>
          </a:xfrm>
          <a:prstGeom prst="rect">
            <a:avLst/>
          </a:prstGeom>
          <a:noFill/>
        </p:spPr>
      </p:pic>
      <p:pic>
        <p:nvPicPr>
          <p:cNvPr id="5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4429124" y="6000768"/>
            <a:ext cx="4714876" cy="857232"/>
          </a:xfrm>
          <a:prstGeom prst="rect">
            <a:avLst/>
          </a:prstGeom>
          <a:noFill/>
        </p:spPr>
      </p:pic>
      <p:pic>
        <p:nvPicPr>
          <p:cNvPr id="6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 flipH="1">
            <a:off x="6858000" y="1928818"/>
            <a:ext cx="3571900" cy="1000100"/>
          </a:xfrm>
          <a:prstGeom prst="rect">
            <a:avLst/>
          </a:prstGeom>
          <a:noFill/>
        </p:spPr>
      </p:pic>
      <p:pic>
        <p:nvPicPr>
          <p:cNvPr id="7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1285916" y="1571612"/>
            <a:ext cx="3571900" cy="1285884"/>
          </a:xfrm>
          <a:prstGeom prst="rect">
            <a:avLst/>
          </a:prstGeom>
          <a:noFill/>
        </p:spPr>
      </p:pic>
      <p:pic>
        <p:nvPicPr>
          <p:cNvPr id="8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 flipH="1" flipV="1">
            <a:off x="6929438" y="4000520"/>
            <a:ext cx="3286148" cy="1142976"/>
          </a:xfrm>
          <a:prstGeom prst="rect">
            <a:avLst/>
          </a:prstGeom>
          <a:noFill/>
        </p:spPr>
      </p:pic>
      <p:pic>
        <p:nvPicPr>
          <p:cNvPr id="9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 flipV="1">
            <a:off x="-1285916" y="4429108"/>
            <a:ext cx="3571900" cy="128588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643042" y="285728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33FF"/>
                </a:solidFill>
              </a:rPr>
              <a:t>Верхний ярус дома</a:t>
            </a:r>
            <a:endParaRPr lang="ru-RU" sz="3600" b="1" dirty="0">
              <a:solidFill>
                <a:srgbClr val="3333FF"/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email"/>
          <a:srcRect b="6276"/>
          <a:stretch>
            <a:fillRect/>
          </a:stretch>
        </p:blipFill>
        <p:spPr bwMode="auto">
          <a:xfrm>
            <a:off x="2285984" y="928670"/>
            <a:ext cx="446248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http://s58.radikal.ru/i161/1110/44/ca2bdd92dc35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20" y="3786190"/>
            <a:ext cx="2047856" cy="2047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428596" y="0"/>
            <a:ext cx="4714876" cy="857232"/>
          </a:xfrm>
          <a:prstGeom prst="rect">
            <a:avLst/>
          </a:prstGeom>
          <a:noFill/>
        </p:spPr>
      </p:pic>
      <p:pic>
        <p:nvPicPr>
          <p:cNvPr id="3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 flipV="1">
            <a:off x="4500562" y="0"/>
            <a:ext cx="4429156" cy="857232"/>
          </a:xfrm>
          <a:prstGeom prst="rect">
            <a:avLst/>
          </a:prstGeom>
          <a:noFill/>
        </p:spPr>
      </p:pic>
      <p:pic>
        <p:nvPicPr>
          <p:cNvPr id="4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5786454"/>
            <a:ext cx="3714776" cy="1071546"/>
          </a:xfrm>
          <a:prstGeom prst="rect">
            <a:avLst/>
          </a:prstGeom>
          <a:noFill/>
        </p:spPr>
      </p:pic>
      <p:pic>
        <p:nvPicPr>
          <p:cNvPr id="5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4429124" y="6000768"/>
            <a:ext cx="4714876" cy="857232"/>
          </a:xfrm>
          <a:prstGeom prst="rect">
            <a:avLst/>
          </a:prstGeom>
          <a:noFill/>
        </p:spPr>
      </p:pic>
      <p:pic>
        <p:nvPicPr>
          <p:cNvPr id="6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 flipH="1">
            <a:off x="6858000" y="1928818"/>
            <a:ext cx="3571900" cy="1000100"/>
          </a:xfrm>
          <a:prstGeom prst="rect">
            <a:avLst/>
          </a:prstGeom>
          <a:noFill/>
        </p:spPr>
      </p:pic>
      <p:pic>
        <p:nvPicPr>
          <p:cNvPr id="7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1285916" y="1571612"/>
            <a:ext cx="3571900" cy="1285884"/>
          </a:xfrm>
          <a:prstGeom prst="rect">
            <a:avLst/>
          </a:prstGeom>
          <a:noFill/>
        </p:spPr>
      </p:pic>
      <p:pic>
        <p:nvPicPr>
          <p:cNvPr id="8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 flipH="1" flipV="1">
            <a:off x="6929438" y="4000520"/>
            <a:ext cx="3286148" cy="1142976"/>
          </a:xfrm>
          <a:prstGeom prst="rect">
            <a:avLst/>
          </a:prstGeom>
          <a:noFill/>
        </p:spPr>
      </p:pic>
      <p:pic>
        <p:nvPicPr>
          <p:cNvPr id="9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 flipV="1">
            <a:off x="-1285916" y="4429108"/>
            <a:ext cx="3571900" cy="128588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14480" y="357166"/>
            <a:ext cx="5715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33FF"/>
                </a:solidFill>
              </a:rPr>
              <a:t>Средний ярус</a:t>
            </a:r>
            <a:endParaRPr lang="ru-RU" sz="3600" b="1" dirty="0">
              <a:solidFill>
                <a:srgbClr val="3333FF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85918" y="1071547"/>
            <a:ext cx="6262730" cy="4697048"/>
          </a:xfrm>
          <a:prstGeom prst="rect">
            <a:avLst/>
          </a:prstGeom>
          <a:noFill/>
          <a:ln w="76200" cmpd="tri">
            <a:solidFill>
              <a:srgbClr val="FF3399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3" name="Picture 6" descr="http://s58.radikal.ru/i161/1110/44/ca2bdd92dc35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2844" y="3786190"/>
            <a:ext cx="2047856" cy="2047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428596" y="0"/>
            <a:ext cx="4714876" cy="857232"/>
          </a:xfrm>
          <a:prstGeom prst="rect">
            <a:avLst/>
          </a:prstGeom>
          <a:noFill/>
        </p:spPr>
      </p:pic>
      <p:pic>
        <p:nvPicPr>
          <p:cNvPr id="3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 flipV="1">
            <a:off x="4500562" y="0"/>
            <a:ext cx="4429156" cy="857232"/>
          </a:xfrm>
          <a:prstGeom prst="rect">
            <a:avLst/>
          </a:prstGeom>
          <a:noFill/>
        </p:spPr>
      </p:pic>
      <p:pic>
        <p:nvPicPr>
          <p:cNvPr id="5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4429124" y="6000768"/>
            <a:ext cx="4714876" cy="857232"/>
          </a:xfrm>
          <a:prstGeom prst="rect">
            <a:avLst/>
          </a:prstGeom>
          <a:noFill/>
        </p:spPr>
      </p:pic>
      <p:pic>
        <p:nvPicPr>
          <p:cNvPr id="6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 flipH="1">
            <a:off x="6858000" y="1928818"/>
            <a:ext cx="3571900" cy="1000100"/>
          </a:xfrm>
          <a:prstGeom prst="rect">
            <a:avLst/>
          </a:prstGeom>
          <a:noFill/>
        </p:spPr>
      </p:pic>
      <p:pic>
        <p:nvPicPr>
          <p:cNvPr id="7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1285916" y="1571612"/>
            <a:ext cx="3571900" cy="1285884"/>
          </a:xfrm>
          <a:prstGeom prst="rect">
            <a:avLst/>
          </a:prstGeom>
          <a:noFill/>
        </p:spPr>
      </p:pic>
      <p:pic>
        <p:nvPicPr>
          <p:cNvPr id="8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 flipH="1" flipV="1">
            <a:off x="6929438" y="4000520"/>
            <a:ext cx="3286148" cy="1142976"/>
          </a:xfrm>
          <a:prstGeom prst="rect">
            <a:avLst/>
          </a:prstGeom>
          <a:noFill/>
        </p:spPr>
      </p:pic>
      <p:pic>
        <p:nvPicPr>
          <p:cNvPr id="9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 flipV="1">
            <a:off x="-1285916" y="4429108"/>
            <a:ext cx="3571900" cy="128588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28728" y="500042"/>
            <a:ext cx="6357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33FF"/>
                </a:solidFill>
              </a:rPr>
              <a:t>Нижний ярус дома</a:t>
            </a:r>
            <a:endParaRPr lang="ru-RU" sz="3600" b="1" dirty="0">
              <a:solidFill>
                <a:srgbClr val="3333FF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14479" y="1285860"/>
            <a:ext cx="6191293" cy="4643470"/>
          </a:xfrm>
          <a:prstGeom prst="rect">
            <a:avLst/>
          </a:prstGeom>
          <a:noFill/>
          <a:ln w="76200" cmpd="tri">
            <a:solidFill>
              <a:srgbClr val="FF3399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3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57224" y="5786454"/>
            <a:ext cx="3714776" cy="1071546"/>
          </a:xfrm>
          <a:prstGeom prst="rect">
            <a:avLst/>
          </a:prstGeom>
          <a:noFill/>
        </p:spPr>
      </p:pic>
      <p:pic>
        <p:nvPicPr>
          <p:cNvPr id="14" name="Picture 6" descr="http://s58.radikal.ru/i161/1110/44/ca2bdd92dc35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3786190"/>
            <a:ext cx="2047856" cy="2047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428596" y="0"/>
            <a:ext cx="4714876" cy="857232"/>
          </a:xfrm>
          <a:prstGeom prst="rect">
            <a:avLst/>
          </a:prstGeom>
          <a:noFill/>
        </p:spPr>
      </p:pic>
      <p:pic>
        <p:nvPicPr>
          <p:cNvPr id="3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 flipV="1">
            <a:off x="4500562" y="0"/>
            <a:ext cx="4429156" cy="857232"/>
          </a:xfrm>
          <a:prstGeom prst="rect">
            <a:avLst/>
          </a:prstGeom>
          <a:noFill/>
        </p:spPr>
      </p:pic>
      <p:pic>
        <p:nvPicPr>
          <p:cNvPr id="4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5786454"/>
            <a:ext cx="3714776" cy="1071546"/>
          </a:xfrm>
          <a:prstGeom prst="rect">
            <a:avLst/>
          </a:prstGeom>
          <a:noFill/>
        </p:spPr>
      </p:pic>
      <p:pic>
        <p:nvPicPr>
          <p:cNvPr id="5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4429124" y="6000768"/>
            <a:ext cx="4714876" cy="857232"/>
          </a:xfrm>
          <a:prstGeom prst="rect">
            <a:avLst/>
          </a:prstGeom>
          <a:noFill/>
        </p:spPr>
      </p:pic>
      <p:pic>
        <p:nvPicPr>
          <p:cNvPr id="6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 flipH="1">
            <a:off x="6858000" y="1928818"/>
            <a:ext cx="3571900" cy="1000100"/>
          </a:xfrm>
          <a:prstGeom prst="rect">
            <a:avLst/>
          </a:prstGeom>
          <a:noFill/>
        </p:spPr>
      </p:pic>
      <p:pic>
        <p:nvPicPr>
          <p:cNvPr id="7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1285916" y="1571612"/>
            <a:ext cx="3571900" cy="1285884"/>
          </a:xfrm>
          <a:prstGeom prst="rect">
            <a:avLst/>
          </a:prstGeom>
          <a:noFill/>
        </p:spPr>
      </p:pic>
      <p:pic>
        <p:nvPicPr>
          <p:cNvPr id="8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 flipH="1" flipV="1">
            <a:off x="6929438" y="4000520"/>
            <a:ext cx="3286148" cy="1142976"/>
          </a:xfrm>
          <a:prstGeom prst="rect">
            <a:avLst/>
          </a:prstGeom>
          <a:noFill/>
        </p:spPr>
      </p:pic>
      <p:pic>
        <p:nvPicPr>
          <p:cNvPr id="9" name="Picture 12" descr="Линеечка разделитель буке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 flipV="1">
            <a:off x="-1285916" y="4429108"/>
            <a:ext cx="3571900" cy="1285884"/>
          </a:xfrm>
          <a:prstGeom prst="rect">
            <a:avLst/>
          </a:prstGeom>
          <a:noFill/>
        </p:spPr>
      </p:pic>
      <p:pic>
        <p:nvPicPr>
          <p:cNvPr id="10" name="Picture 5" descr="scan0067"/>
          <p:cNvPicPr>
            <a:picLocks noChangeAspect="1" noChangeArrowheads="1"/>
          </p:cNvPicPr>
          <p:nvPr/>
        </p:nvPicPr>
        <p:blipFill>
          <a:blip r:embed="rId6" cstate="email">
            <a:lum contrast="40000"/>
          </a:blip>
          <a:srcRect/>
          <a:stretch>
            <a:fillRect/>
          </a:stretch>
        </p:blipFill>
        <p:spPr bwMode="auto">
          <a:xfrm>
            <a:off x="1115616" y="980728"/>
            <a:ext cx="2334113" cy="2357454"/>
          </a:xfrm>
          <a:prstGeom prst="rect">
            <a:avLst/>
          </a:prstGeom>
          <a:solidFill>
            <a:srgbClr val="3333FF"/>
          </a:solidFill>
          <a:ln w="76200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42910" y="3501008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Лев- охранительный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        символ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2" name="Picture 6" descr="scan0004"/>
          <p:cNvPicPr>
            <a:picLocks noChangeAspect="1" noChangeArrowheads="1"/>
          </p:cNvPicPr>
          <p:nvPr/>
        </p:nvPicPr>
        <p:blipFill>
          <a:blip r:embed="rId7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5580112" y="836712"/>
            <a:ext cx="2268326" cy="2571768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500694" y="3501008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Птицы – символ счастливой жизни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4" name="Picture 5" descr="scan0068"/>
          <p:cNvPicPr>
            <a:picLocks noChangeAspect="1" noChangeArrowheads="1"/>
          </p:cNvPicPr>
          <p:nvPr/>
        </p:nvPicPr>
        <p:blipFill>
          <a:blip r:embed="rId8" cstate="email">
            <a:lum contrast="40000"/>
          </a:blip>
          <a:srcRect/>
          <a:stretch>
            <a:fillRect/>
          </a:stretch>
        </p:blipFill>
        <p:spPr bwMode="auto">
          <a:xfrm>
            <a:off x="3347864" y="3284984"/>
            <a:ext cx="2191878" cy="2133602"/>
          </a:xfrm>
          <a:prstGeom prst="rect">
            <a:avLst/>
          </a:prstGeom>
          <a:noFill/>
          <a:ln w="76200">
            <a:solidFill>
              <a:srgbClr val="B83FC1"/>
            </a:solidFill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214678" y="5445224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Петушок – хозяин дома,  жених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74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карпов</dc:creator>
  <cp:lastModifiedBy>Ирина</cp:lastModifiedBy>
  <cp:revision>31</cp:revision>
  <cp:lastPrinted>2021-01-17T17:30:21Z</cp:lastPrinted>
  <dcterms:modified xsi:type="dcterms:W3CDTF">2021-01-17T17:40:24Z</dcterms:modified>
</cp:coreProperties>
</file>