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96" r:id="rId3"/>
    <p:sldId id="293" r:id="rId4"/>
    <p:sldId id="277" r:id="rId5"/>
    <p:sldId id="289" r:id="rId6"/>
    <p:sldId id="290" r:id="rId7"/>
    <p:sldId id="284" r:id="rId8"/>
    <p:sldId id="275" r:id="rId9"/>
    <p:sldId id="291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17" autoAdjust="0"/>
    <p:restoredTop sz="86355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9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3F5DC-40B2-46E2-A51B-661D7EB9C680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3182D-1262-48FC-AF56-E7D34A28B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182D-1262-48FC-AF56-E7D34A28BD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5BC3E3-CFDC-491C-8A02-8DAD4E9D5937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E798D6-B113-4AB6-96CE-3364296ED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apik.pro/uploads/posts/2021-12/1639245614_45-papik-pro-p-avtoservis-klipart-51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kartinkin.net/uploads/posts/2022-03/1647545508_3-kartinkin-net-p-slesar-kartinki-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928670"/>
            <a:ext cx="6357982" cy="3786214"/>
          </a:xfrm>
        </p:spPr>
        <p:txBody>
          <a:bodyPr>
            <a:prstTxWarp prst="textCurveDow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i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Профессия </a:t>
            </a:r>
            <a:br>
              <a:rPr lang="ru-RU" sz="4400" i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слесарь</a:t>
            </a:r>
            <a:endParaRPr lang="ru-RU" sz="4400" i="1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lusana.ru/files/5705/573/8.jpg"/>
          <p:cNvPicPr/>
          <p:nvPr/>
        </p:nvPicPr>
        <p:blipFill>
          <a:blip r:embed="rId2"/>
          <a:srcRect l="76963" t="61395" b="4186"/>
          <a:stretch>
            <a:fillRect/>
          </a:stretch>
        </p:blipFill>
        <p:spPr bwMode="auto">
          <a:xfrm>
            <a:off x="285720" y="3000372"/>
            <a:ext cx="1785950" cy="1804990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s://lusana.ru/files/5705/573/2.jpg"/>
          <p:cNvPicPr/>
          <p:nvPr/>
        </p:nvPicPr>
        <p:blipFill>
          <a:blip r:embed="rId3"/>
          <a:srcRect l="71553" t="4419" r="2269" b="67442"/>
          <a:stretch>
            <a:fillRect/>
          </a:stretch>
        </p:blipFill>
        <p:spPr bwMode="auto">
          <a:xfrm>
            <a:off x="5715008" y="500042"/>
            <a:ext cx="2214578" cy="1857388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143404" cy="1511288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Риски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 профессии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496"/>
            <a:ext cx="7467600" cy="40005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* </a:t>
            </a:r>
            <a:r>
              <a:rPr lang="ru-RU" b="1" dirty="0" smtClean="0">
                <a:solidFill>
                  <a:srgbClr val="C00000"/>
                </a:solidFill>
              </a:rPr>
              <a:t>Труд слесаря ремонтника относится к категории работ со средней физической нагрузкой.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* Он должен обладать хорошим здоровьем в области сердечно — сосудистой системы и опорно-двигательного аппарата.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* У него должно быть хорошее зрение, память и точный глазомер.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* К плюсам профессии можно отнести то, что она очень востребована и хорошо оплачиваемая, особенно у слесарей высшего, 6-го разряда.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* Минусы — физический труд, иногда в опасных производственных условиях.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Муж на ча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776392" cy="2571768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18317" r="44666"/>
          <a:stretch/>
        </p:blipFill>
        <p:spPr>
          <a:xfrm>
            <a:off x="2123728" y="692696"/>
            <a:ext cx="5112568" cy="56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051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210056" cy="1654164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Краткое описание профессии</a:t>
            </a:r>
            <a:endParaRPr lang="ru-RU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071810"/>
            <a:ext cx="8215370" cy="35004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* Слесарь- профессия очень распространённая на производстве и в быту. Эти специалисты требуются для различных видов производства  поэтому существует узкая специализация слесарей, подготовка и обучение которых ведётся именно для той отрасли, где они будут работать.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 * Профессия слесаря имеет ряд специализаций: слесарь-инструментальщик, слесарь- сборщик металлоконструкций, слесарь – монтажник, слесарь – ремонтник. 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Мастер на все руки"/>
          <p:cNvPicPr/>
          <p:nvPr/>
        </p:nvPicPr>
        <p:blipFill>
          <a:blip r:embed="rId2" cstate="print"/>
          <a:srcRect t="3561" b="13353"/>
          <a:stretch>
            <a:fillRect/>
          </a:stretch>
        </p:blipFill>
        <p:spPr bwMode="auto">
          <a:xfrm>
            <a:off x="357158" y="285728"/>
            <a:ext cx="3038475" cy="2728294"/>
          </a:xfrm>
          <a:prstGeom prst="flowChartAlternateProcess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428604"/>
            <a:ext cx="4000528" cy="1714512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слесарь - монтажник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143248"/>
            <a:ext cx="8115328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 * Выполнение слесарных работ начинается с этапа монтажа производственного оборудования, установку которого осуществляют слесари – монтажники. Наладка установленного на месте постоянной работы оборудования так же связана с выполнением большого объёма слесарных работ.</a:t>
            </a:r>
            <a:endParaRPr lang="ru-RU" i="1" dirty="0"/>
          </a:p>
        </p:txBody>
      </p:sp>
      <p:pic>
        <p:nvPicPr>
          <p:cNvPr id="4" name="Рисунок 3" descr="Слесарь - монтажник"/>
          <p:cNvPicPr/>
          <p:nvPr/>
        </p:nvPicPr>
        <p:blipFill>
          <a:blip r:embed="rId2"/>
          <a:srcRect l="47782" t="29915" r="1710" b="11325"/>
          <a:stretch>
            <a:fillRect/>
          </a:stretch>
        </p:blipFill>
        <p:spPr bwMode="auto">
          <a:xfrm>
            <a:off x="714348" y="214290"/>
            <a:ext cx="3286148" cy="2857520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00042"/>
            <a:ext cx="3214710" cy="2643206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Слесарь – </a:t>
            </a:r>
            <a:b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сборщик </a:t>
            </a:r>
            <a:b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металло</a:t>
            </a: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b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конструкций</a:t>
            </a:r>
            <a:endParaRPr lang="ru-RU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714752"/>
            <a:ext cx="8215370" cy="3143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*  Слесарь - сборщик металлоконструкций – одна из наиболее востребованных сегодня специальностей в промышленности и строительстве. Это рабочий, получивший соответствующую квалификацию и выполняющий работы по сборке узлов металлоконструкций с применением клепки или сварки. Также в обязанности входят слесарные работы по сборке, подготовке элементов конструкций разного уровня сложности. Слесарь обязан уметь читать чертежи, осуществлять контроль качества сборки и устранять дефекты при необходимости.</a:t>
            </a:r>
          </a:p>
          <a:p>
            <a:pPr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1\Documents\CyberLink\Desktop\slesar_po_sborke_metallokonstrukcii18549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71120" cy="3239069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28604"/>
            <a:ext cx="4429156" cy="2286016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слесарь по ремонту</a:t>
            </a:r>
            <a:b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автомобилей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143248"/>
            <a:ext cx="8115328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*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Производит техническое обслуживание, разборку, ремонт, замену, сварку, сборку и регулировку узлов автомобилей. Выполняет операции по смазке и смене рессор и радиаторов, сверление и нарезание резьбы, изготовление прокладок. Устанавливает приборы и агрегаты электрооборудования по схеме, включает их в сеть.  Осуществляет установку зажигания на распределителях, проверяет их на стенде, регулирует и устраняет дефекты.</a:t>
            </a:r>
            <a:endParaRPr lang="ru-RU" i="1" dirty="0"/>
          </a:p>
        </p:txBody>
      </p:sp>
      <p:pic>
        <p:nvPicPr>
          <p:cNvPr id="6" name="Рисунок 5" descr="Авторемонт векторные иллюстрации">
            <a:hlinkClick r:id="rId2" tgtFrame="&quot;_blank&quot;"/>
          </p:cNvPr>
          <p:cNvPicPr/>
          <p:nvPr/>
        </p:nvPicPr>
        <p:blipFill>
          <a:blip r:embed="rId3"/>
          <a:srcRect t="9167" b="35667"/>
          <a:stretch>
            <a:fillRect/>
          </a:stretch>
        </p:blipFill>
        <p:spPr bwMode="auto">
          <a:xfrm>
            <a:off x="714348" y="357166"/>
            <a:ext cx="3200400" cy="2552608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500594" cy="1368412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Слесарь – 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сантехник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428868"/>
            <a:ext cx="7781956" cy="3214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*  Основная цель деятельности слесаря – сантехника прокладка и установка внешних и внутренних систем коммуникаций тепло-, </a:t>
            </a:r>
            <a:r>
              <a:rPr lang="ru-RU" b="1" i="1" dirty="0" err="1" smtClean="0">
                <a:solidFill>
                  <a:srgbClr val="C00000"/>
                </a:solidFill>
              </a:rPr>
              <a:t>газо</a:t>
            </a:r>
            <a:r>
              <a:rPr lang="ru-RU" b="1" i="1" dirty="0" smtClean="0">
                <a:solidFill>
                  <a:srgbClr val="C00000"/>
                </a:solidFill>
              </a:rPr>
              <a:t> - и водоснабжения в жилых домах, промышленных и общественных зданиях. Основной предмет труда – техника (монтаж, ремонт зданий), для обеспечения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комфортных условий в жилых домах и на предприятиях и необходимый 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C00000"/>
                </a:solidFill>
              </a:rPr>
              <a:t>технический уход за ними.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Услуги слесаря сантехника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214710" cy="2071702"/>
          </a:xfrm>
          <a:prstGeom prst="flowChartAlternateProcess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s://lusana.ru/files/5705/573/9.jpg"/>
          <p:cNvPicPr/>
          <p:nvPr/>
        </p:nvPicPr>
        <p:blipFill>
          <a:blip r:embed="rId4"/>
          <a:srcRect l="5061" t="67209" r="67888" b="5814"/>
          <a:stretch>
            <a:fillRect/>
          </a:stretch>
        </p:blipFill>
        <p:spPr bwMode="auto">
          <a:xfrm>
            <a:off x="4500562" y="4643446"/>
            <a:ext cx="3429024" cy="2214554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214974" cy="1714512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Слесарь –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ремонтник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143248"/>
            <a:ext cx="7467600" cy="34290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* Слесарь - ремонтник очень             распространена и требуется для любых видов и этапов производства, где есть техника, механизмы, приборы, агрегаты. Это квалифицированный рабочий, который обслуживает технику на предприятиях или на дому, регулирует, выполняет текущий и срочный ремонт, проводит профилактические мероприятия. Слесарь – ремонтник занимается монтажом, наладкой, регулировкой и диагностированием механизмов.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Монтажник для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857520" cy="2857520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57166"/>
            <a:ext cx="4500594" cy="2000264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слесарь - инструментальщик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57562"/>
            <a:ext cx="8115328" cy="3214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* Работа связана с изготовлением или ремонтом различного рода инструментов. Инструменты выпускаются специализированными инструментальными заводами. Но помимо стандартного инструмента, предприятиям требуется ещё и специальный инструмент, применяемый в конкретном производстве. Поэтому на предприятиях существуют специальные цеха по его изготовлению, где и работают слесари – инструментальщики. </a:t>
            </a:r>
            <a:endParaRPr lang="ru-RU" i="1" dirty="0"/>
          </a:p>
        </p:txBody>
      </p:sp>
      <p:pic>
        <p:nvPicPr>
          <p:cNvPr id="5" name="Рисунок 4" descr="https://lusana.ru/files/5705/573/6.jpg"/>
          <p:cNvPicPr/>
          <p:nvPr/>
        </p:nvPicPr>
        <p:blipFill>
          <a:blip r:embed="rId2"/>
          <a:srcRect l="39791" r="29319" b="69767"/>
          <a:stretch>
            <a:fillRect/>
          </a:stretch>
        </p:blipFill>
        <p:spPr bwMode="auto">
          <a:xfrm>
            <a:off x="285720" y="214290"/>
            <a:ext cx="3643338" cy="3000396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745</TotalTime>
  <Words>506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Профессия   слесарь</vt:lpstr>
      <vt:lpstr>Презентация PowerPoint</vt:lpstr>
      <vt:lpstr> Краткое описание профессии</vt:lpstr>
      <vt:lpstr> слесарь - монтажник</vt:lpstr>
      <vt:lpstr> Слесарь –  сборщик   металло- конструкций</vt:lpstr>
      <vt:lpstr> слесарь по ремонту  автомобилей</vt:lpstr>
      <vt:lpstr>Слесарь –  сантехник</vt:lpstr>
      <vt:lpstr>Слесарь –  ремонтник</vt:lpstr>
      <vt:lpstr> слесарь - инструментальщик</vt:lpstr>
      <vt:lpstr> Риски  профессии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 слесарь</dc:title>
  <dc:creator>Windows User</dc:creator>
  <cp:lastModifiedBy>Пользователь</cp:lastModifiedBy>
  <cp:revision>93</cp:revision>
  <dcterms:created xsi:type="dcterms:W3CDTF">2015-11-26T13:12:17Z</dcterms:created>
  <dcterms:modified xsi:type="dcterms:W3CDTF">2025-10-02T18:19:29Z</dcterms:modified>
</cp:coreProperties>
</file>