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8" r:id="rId4"/>
    <p:sldId id="259" r:id="rId5"/>
    <p:sldId id="260" r:id="rId6"/>
    <p:sldId id="263" r:id="rId7"/>
    <p:sldId id="264" r:id="rId8"/>
    <p:sldId id="265" r:id="rId9"/>
    <p:sldId id="261" r:id="rId10"/>
    <p:sldId id="262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58" autoAdjust="0"/>
    <p:restoredTop sz="94660"/>
  </p:normalViewPr>
  <p:slideViewPr>
    <p:cSldViewPr>
      <p:cViewPr varScale="1">
        <p:scale>
          <a:sx n="68" d="100"/>
          <a:sy n="68" d="100"/>
        </p:scale>
        <p:origin x="-144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21.02.2021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hyperlink" Target="https://masteridelo.ru/wp-content/uploads/2019/06/tagilskaya-rospis.jpg" TargetMode="Externa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188641"/>
            <a:ext cx="8496944" cy="1224135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ДОШКОЛЬНИКАМ О ПРОМЫСЛАХ УРАЛА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ds05.infourok.ru/uploads/ex/045e/000aed55-c5f3266b/1/img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62429"/>
            <a:ext cx="7669331" cy="4995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7438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16632"/>
            <a:ext cx="8686800" cy="93610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ЮЖНО- УРАЛЬСКИЙ ФАРФОР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http://www.farforcrystal.ru/upload/resize_cache/iblock/9bb/9999_9999_1f8d15c48f8850a674a87e47159dd183d/9bb67e09ab79cfe837e8db24200476b9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216493" cy="49877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9820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26609"/>
            <a:ext cx="8686800" cy="91014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 </a:t>
            </a:r>
            <a:br>
              <a:rPr lang="ru-RU" dirty="0" smtClean="0"/>
            </a:br>
            <a:r>
              <a:rPr lang="ru-RU" sz="4000" b="1" cap="none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КАМНЕРЕЗНОЕ ИСКУССТВО</a:t>
            </a:r>
            <a:br>
              <a:rPr lang="ru-RU" sz="4000" b="1" cap="none" dirty="0" smtClean="0"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4000" b="1" cap="non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8" descr="https://ds04.infourok.ru/uploads/ex/00a1/000480f8-c079e272/2/img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340768"/>
            <a:ext cx="7488832" cy="5312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41222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686800" cy="1109808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ТАГИЛЬСКАЯ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РОСПИСЬ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tagilskaya-rospis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8496944" cy="504056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57195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686800" cy="792088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ЗЛАТОУСТОВСКАЯ ГРАВЮРА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 descr="C:\Users\Ирина\Desktop\старшая группа\Фото Наш дом-Южный Урал\златоустовская гравюра\ef720044c64b4299a1a0d567c4c540e4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195" y="1214987"/>
            <a:ext cx="7488832" cy="545040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74110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ТАВОЛЖСКАЯ КЕРАМИКА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s://avatars.mds.yandex.net/get-zen_doc/1054867/pub_5bae2ec98cb50d00aab8ea41_5bae30c2d2f91e00ade25653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339820"/>
            <a:ext cx="7992888" cy="52935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590236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УРАЛО- СИБИРСКАЯ РОСПИСЬ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uymon.ru/upload/iblock/8eb/8eb481f14981527f9d1fa4d8c21bb2a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1124744"/>
            <a:ext cx="8064896" cy="554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06191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7534" y="188640"/>
            <a:ext cx="8392938" cy="1008112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СЫСЕРТСКИЙ ФАРФОР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cache3.youla.io/files/images/780_780/59/92/5992a50e2aecd6494e2716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68279"/>
            <a:ext cx="7704856" cy="5274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23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188640"/>
            <a:ext cx="8686800" cy="864096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УРАЛЬСКАЯ БРОНЗА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18" name="Picture 2" descr="https://cs1.livemaster.ru/storage/f2/62/9ab0a4148491c25a221aa3e3ce7i--dlya-doma-i-interera-ulichnyj-orkest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8008163" cy="5256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9976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КАСЛИНСКАЯ РОСПИСЬ 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5721"/>
            <a:ext cx="6336704" cy="47643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1182380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</TotalTime>
  <Words>23</Words>
  <Application>Microsoft Office PowerPoint</Application>
  <PresentationFormat>Экран (4:3)</PresentationFormat>
  <Paragraphs>10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Трек</vt:lpstr>
      <vt:lpstr>ДОШКОЛЬНИКАМ О ПРОМЫСЛАХ УРАЛА</vt:lpstr>
      <vt:lpstr>  КАМНЕРЕЗНОЕ ИСКУССТВО </vt:lpstr>
      <vt:lpstr>ТАГИЛЬСКАЯ РОСПИСЬ</vt:lpstr>
      <vt:lpstr>ЗЛАТОУСТОВСКАЯ ГРАВЮРА </vt:lpstr>
      <vt:lpstr>ТАВОЛЖСКАЯ КЕРАМИКА</vt:lpstr>
      <vt:lpstr>УРАЛО- СИБИРСКАЯ РОСПИСЬ</vt:lpstr>
      <vt:lpstr>СЫСЕРТСКИЙ ФАРФОР</vt:lpstr>
      <vt:lpstr>УРАЛЬСКАЯ БРОНЗА </vt:lpstr>
      <vt:lpstr>КАСЛИНСКАЯ РОСПИСЬ </vt:lpstr>
      <vt:lpstr>ЮЖНО- УРАЛЬСКИЙ ФАРФОР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Ирина</dc:creator>
  <cp:lastModifiedBy>Ирина</cp:lastModifiedBy>
  <cp:revision>7</cp:revision>
  <dcterms:created xsi:type="dcterms:W3CDTF">2021-01-17T11:54:24Z</dcterms:created>
  <dcterms:modified xsi:type="dcterms:W3CDTF">2021-02-21T13:53:21Z</dcterms:modified>
</cp:coreProperties>
</file>