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94660"/>
  </p:normalViewPr>
  <p:slideViewPr>
    <p:cSldViewPr>
      <p:cViewPr varScale="1">
        <p:scale>
          <a:sx n="68" d="100"/>
          <a:sy n="68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masteridelo.ru/wp-content/uploads/2019/06/tagilskaya-rospis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496944" cy="122413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ДОШКОЛЬНИКАМ О ПРОМЫСЛАХ УРАЛА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ds05.infourok.ru/uploads/ex/045e/000aed55-c5f3266b/1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2429"/>
            <a:ext cx="7669331" cy="499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4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ЮЖНО- УРАЛЬСКИЙ ФАРФОР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www.farforcrystal.ru/upload/resize_cache/iblock/9bb/9999_9999_1f8d15c48f8850a674a87e47159dd183d/9bb67e09ab79cfe837e8db24200476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16493" cy="498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8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26609"/>
            <a:ext cx="8686800" cy="9101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000" b="1" cap="non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КАМНЕРЕЗНОЕ ИСКУССТВО</a:t>
            </a:r>
            <a:br>
              <a:rPr lang="ru-RU" sz="4000" b="1" cap="non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 descr="https://ds04.infourok.ru/uploads/ex/00a1/000480f8-c079e272/2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488832" cy="531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2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10980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ТАГИЛЬСКАЯ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РОСПИСЬ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tagilskaya-rospi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71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ЗЛАТОУСТОВСКАЯ ГРАВЮРА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C:\Users\Ирина\Desktop\старшая группа\Фото Наш дом-Южный Урал\златоустовская гравюра\ef720044c64b4299a1a0d567c4c540e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95" y="1214987"/>
            <a:ext cx="7488832" cy="5450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11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ТАВОЛЖСКАЯ КЕРАМИКА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avatars.mds.yandex.net/get-zen_doc/1054867/pub_5bae2ec98cb50d00aab8ea41_5bae30c2d2f91e00ade25653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9820"/>
            <a:ext cx="7992888" cy="529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02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УРАЛО- СИБИРСКАЯ РОСПИСЬ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uymon.ru/upload/iblock/8eb/8eb481f14981527f9d1fa4d8c21bb2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0648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1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534" y="188640"/>
            <a:ext cx="8392938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СЫСЕРТСКИЙ ФАРФОР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cache3.youla.io/files/images/780_780/59/92/5992a50e2aecd6494e271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68279"/>
            <a:ext cx="7704856" cy="52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УРАЛЬСКАЯ БРОНЗА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cs1.livemaster.ru/storage/f2/62/9ab0a4148491c25a221aa3e3ce7i--dlya-doma-i-interera-ulichnyj-orke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0816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9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КАСЛИНСКАЯ РОСПИСЬ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5721"/>
            <a:ext cx="6336704" cy="476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23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23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ДОШКОЛЬНИКАМ О ПРОМЫСЛАХ УРАЛА</vt:lpstr>
      <vt:lpstr>  КАМНЕРЕЗНОЕ ИСКУССТВО </vt:lpstr>
      <vt:lpstr>ТАГИЛЬСКАЯ РОСПИСЬ</vt:lpstr>
      <vt:lpstr>ЗЛАТОУСТОВСКАЯ ГРАВЮРА </vt:lpstr>
      <vt:lpstr>ТАВОЛЖСКАЯ КЕРАМИКА</vt:lpstr>
      <vt:lpstr>УРАЛО- СИБИРСКАЯ РОСПИСЬ</vt:lpstr>
      <vt:lpstr>СЫСЕРТСКИЙ ФАРФОР</vt:lpstr>
      <vt:lpstr>УРАЛЬСКАЯ БРОНЗА </vt:lpstr>
      <vt:lpstr>КАСЛИНСКАЯ РОСПИСЬ </vt:lpstr>
      <vt:lpstr>ЮЖНО- УРАЛЬСКИЙ ФАРФОР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7</cp:revision>
  <dcterms:created xsi:type="dcterms:W3CDTF">2021-01-17T11:54:24Z</dcterms:created>
  <dcterms:modified xsi:type="dcterms:W3CDTF">2021-02-21T13:53:21Z</dcterms:modified>
</cp:coreProperties>
</file>