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1" r:id="rId5"/>
    <p:sldId id="262" r:id="rId6"/>
    <p:sldId id="264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15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116632"/>
            <a:ext cx="8928991" cy="113877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«Южно-Уральский фарфор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Уральский</a:t>
            </a:r>
            <a:r>
              <a:rPr lang="en-US" sz="2000" spc="7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фарфор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000" spc="7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завод</a:t>
            </a:r>
            <a:r>
              <a:rPr lang="en-US" sz="2000" spc="7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sz="2000" spc="7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производству</a:t>
            </a:r>
            <a:r>
              <a:rPr lang="en-US" sz="2000" spc="7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арфоровой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продукции, расположенный в городе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Южноуральск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Челябинской области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5" y="2492896"/>
            <a:ext cx="7189759" cy="398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452937" y="3761581"/>
          <a:ext cx="238125" cy="20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«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08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8964488" cy="1052735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Изготовление фарфора. </a:t>
            </a:r>
            <a:b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340768"/>
            <a:ext cx="9036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Начинается всё с приготовления глиняной массы. Сначала глину взвешивают, а потом для дробления помещают в барабанчики, далее уже измельчённую массу загружают в большой барабан, где она будет готовиться в течение суток. Затем по трубе каолин подаётся на литейный участок – шланг протянут к каждому рабочему месту. Также мастера должны позаботиться об изготовлении гипсовых форм, куда и заливается глина в форме будущих изделий. После первого обжига изделия глазуруют.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Южноуральский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фарфор украшен росписями по мотивам уральского сказочного края. Завод выпускает широкий ассортимент столовых, чайных, кофейных сервизов и изделий различного подарочного ассортимента. Нарядный кофейный сервиз характерен для современного фарфора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41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96944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Роспись «Уральского фарфора»</a:t>
            </a:r>
          </a:p>
        </p:txBody>
      </p:sp>
      <p:pic>
        <p:nvPicPr>
          <p:cNvPr id="4099" name="Picture 3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68367"/>
            <a:ext cx="6768752" cy="543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488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33" y="2060848"/>
            <a:ext cx="712354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856984" cy="15696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Художники</a:t>
            </a:r>
            <a:r>
              <a:rPr lang="en-US" sz="2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spc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живописцы</a:t>
            </a:r>
            <a:r>
              <a:rPr lang="en-US" sz="2400" spc="7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расписывают</a:t>
            </a:r>
            <a:r>
              <a:rPr lang="en-US" sz="2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фарфоровую</a:t>
            </a:r>
            <a:r>
              <a:rPr lang="en-US" sz="2400" spc="7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посуду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вручную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spc="4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Композицию</a:t>
            </a:r>
            <a:r>
              <a:rPr lang="en-US" sz="2400" spc="4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рисунка</a:t>
            </a:r>
            <a:r>
              <a:rPr lang="en-US" sz="2400" spc="4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sz="2400" spc="4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росписи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художники</a:t>
            </a:r>
            <a:r>
              <a:rPr lang="en-US" sz="2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берут</a:t>
            </a:r>
            <a:r>
              <a:rPr lang="en-US" sz="2400" spc="4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24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уральских сказок и окружающей природы. </a:t>
            </a:r>
            <a:endParaRPr lang="ru-RU" sz="2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507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864906" cy="434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42878"/>
            <a:ext cx="7992888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Сервиз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312368" cy="428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12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29" y="1285021"/>
            <a:ext cx="6893228" cy="54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16632"/>
            <a:ext cx="8136904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Фарфоровая шкатулка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96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2736"/>
            <a:ext cx="5544616" cy="549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433887" y="3723481"/>
          <a:ext cx="276225" cy="27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22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21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«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188641"/>
            <a:ext cx="8064896" cy="7447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ts val="2195"/>
              </a:lnSpc>
              <a:spcBef>
                <a:spcPts val="600"/>
              </a:spcBef>
              <a:spcAft>
                <a:spcPts val="0"/>
              </a:spcAft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195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статуэтки»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668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22150"/>
            <a:ext cx="5354242" cy="567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2377" y="271249"/>
            <a:ext cx="8208912" cy="7447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ts val="2195"/>
              </a:lnSpc>
              <a:spcBef>
                <a:spcPts val="600"/>
              </a:spcBef>
              <a:spcAft>
                <a:spcPts val="0"/>
              </a:spcAft>
            </a:pP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195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статуэтка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 О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лимпийский</a:t>
            </a:r>
            <a:r>
              <a:rPr lang="en-US" sz="28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мишка»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5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74</TotalTime>
  <Words>141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Исполнительная</vt:lpstr>
      <vt:lpstr>Презентация PowerPoint</vt:lpstr>
      <vt:lpstr>     Изготовление фарфора.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8</cp:revision>
  <dcterms:created xsi:type="dcterms:W3CDTF">2021-03-14T15:08:06Z</dcterms:created>
  <dcterms:modified xsi:type="dcterms:W3CDTF">2021-03-14T16:33:03Z</dcterms:modified>
</cp:coreProperties>
</file>