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"/>
            <a:ext cx="9144000" cy="68229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Каслинская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роспись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06786"/>
            <a:ext cx="282892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243138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2218227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0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8196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24091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РАЗДЕЛОЧНЫЕ ДОСКИ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10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80727"/>
            <a:ext cx="54102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51723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ЧАЙНЫЙ НАБОР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2" y="888735"/>
            <a:ext cx="5197475" cy="45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3262" y="5445224"/>
            <a:ext cx="5551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БОКАЛЫ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33" y="980728"/>
            <a:ext cx="409340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8833" y="5589240"/>
            <a:ext cx="386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КРУЖКА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19675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Каслинская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роспись - молодой уральский промысел. Её можно узнать по изображению уральских ягод в росписи: рябина, земляника, брусника, ярко - зелёная травка.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399917"/>
            <a:ext cx="6588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простые предметы обихода, украшенные яркой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нарядной росписью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797152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Эта посуда является истинным произведением искусства благодаря мастерам города Касли.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799" y="23503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отличительные признаки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052736"/>
            <a:ext cx="417646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Каслинская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роспись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Делают из берёзы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Узор растительный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Цветы белые и жёлтые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Фон посуды - чёрный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Изделия только посуда</a:t>
            </a:r>
          </a:p>
          <a:p>
            <a:endParaRPr lang="ru-RU" dirty="0" smtClean="0"/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Хохломская роспись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Делают из липы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Помимо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растительного узора есть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птицы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животные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белых цветов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посуды золотой, красный, чёрный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Изделия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посуда и мебель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39" y="1044921"/>
            <a:ext cx="2506889" cy="217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23" y="3429000"/>
            <a:ext cx="24479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7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885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создания 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Каслинского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изделия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51344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 Вытачивают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форму из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берёзы;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 Сушат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шлифуют, убирают все мелкие шероховатости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специальной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шкуркой или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станке;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 Грунтуют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слоем местной глины с добавлением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растительного масла;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 Просушивают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втирают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него алюминиевый порошок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 Расписывают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изделие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художники.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Расписанное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изделие покрывали лаком, 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  закаливали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электропечах. Под плёнкой закалённого лака всё, что было в росписи серебряным,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становиться золотым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1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19" y="1656508"/>
            <a:ext cx="7038346" cy="357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0161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Узор из цветов, трав и ягод называется растительным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-1021157"/>
            <a:ext cx="5122912" cy="72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527" y="5260063"/>
            <a:ext cx="87129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Каслинские</a:t>
            </a:r>
            <a:r>
              <a:rPr lang="ru-RU" altLang="ru-RU" sz="20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мастера любят рисовать </a:t>
            </a:r>
            <a:r>
              <a:rPr lang="ru-RU" altLang="ru-RU" sz="20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на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поверхности деревянной посуды рябину, яблочки, клубничку, 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трилистники, брусничку, крыжовник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0527" y="26122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Рисуем кудрявые ветки и кустики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30" y="1659197"/>
            <a:ext cx="1959782" cy="46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32" y="1646223"/>
            <a:ext cx="1791496" cy="472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122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Элементы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Каслинской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росписи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2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487" y="358019"/>
            <a:ext cx="8568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Рисуем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узорные строчки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3751">
            <a:off x="1547663" y="1815952"/>
            <a:ext cx="1800201" cy="41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8308">
            <a:off x="5912872" y="1435238"/>
            <a:ext cx="1899856" cy="452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" y="-45883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620688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Золотые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узоры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3837">
            <a:off x="1800225" y="1412776"/>
            <a:ext cx="21526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3052">
            <a:off x="5972175" y="1488976"/>
            <a:ext cx="18478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31" y="1063601"/>
            <a:ext cx="5760640" cy="43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5445224"/>
            <a:ext cx="395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САХАРНИЦА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202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6</cp:revision>
  <dcterms:created xsi:type="dcterms:W3CDTF">2021-02-21T07:15:05Z</dcterms:created>
  <dcterms:modified xsi:type="dcterms:W3CDTF">2021-02-21T12:35:02Z</dcterms:modified>
</cp:coreProperties>
</file>